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7" r:id="rId3"/>
    <p:sldId id="256" r:id="rId4"/>
    <p:sldId id="265" r:id="rId5"/>
    <p:sldId id="259" r:id="rId6"/>
    <p:sldId id="266" r:id="rId7"/>
    <p:sldId id="258" r:id="rId8"/>
    <p:sldId id="267" r:id="rId9"/>
    <p:sldId id="268" r:id="rId10"/>
    <p:sldId id="257" r:id="rId11"/>
    <p:sldId id="261" r:id="rId12"/>
    <p:sldId id="269" r:id="rId13"/>
    <p:sldId id="262" r:id="rId14"/>
    <p:sldId id="270" r:id="rId15"/>
    <p:sldId id="263" r:id="rId16"/>
    <p:sldId id="271" r:id="rId17"/>
    <p:sldId id="283" r:id="rId18"/>
    <p:sldId id="284" r:id="rId19"/>
    <p:sldId id="282" r:id="rId20"/>
    <p:sldId id="285" r:id="rId21"/>
    <p:sldId id="279" r:id="rId22"/>
    <p:sldId id="280" r:id="rId23"/>
    <p:sldId id="264" r:id="rId24"/>
    <p:sldId id="272" r:id="rId25"/>
    <p:sldId id="273" r:id="rId26"/>
    <p:sldId id="274" r:id="rId27"/>
    <p:sldId id="275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13.jpeg"/><Relationship Id="rId5" Type="http://schemas.openxmlformats.org/officeDocument/2006/relationships/image" Target="../media/image33.jpeg"/><Relationship Id="rId10" Type="http://schemas.openxmlformats.org/officeDocument/2006/relationships/image" Target="../media/image10.png"/><Relationship Id="rId4" Type="http://schemas.openxmlformats.org/officeDocument/2006/relationships/image" Target="../media/image32.jpeg"/><Relationship Id="rId9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9.png"/><Relationship Id="rId7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 какого дерева лист»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Зверь\Pictures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1737">
            <a:off x="532660" y="4023953"/>
            <a:ext cx="2857488" cy="2549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2679" r="60357"/>
          <a:stretch>
            <a:fillRect/>
          </a:stretch>
        </p:blipFill>
        <p:spPr bwMode="auto">
          <a:xfrm>
            <a:off x="2143108" y="285728"/>
            <a:ext cx="5143536" cy="63579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28572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Береза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96952"/>
            <a:ext cx="4000528" cy="368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Картинки по запросу дерево липа  плоды"/>
          <p:cNvPicPr>
            <a:picLocks noChangeAspect="1" noChangeArrowheads="1"/>
          </p:cNvPicPr>
          <p:nvPr/>
        </p:nvPicPr>
        <p:blipFill>
          <a:blip r:embed="rId3" cstate="print"/>
          <a:srcRect r="52157"/>
          <a:stretch>
            <a:fillRect/>
          </a:stretch>
        </p:blipFill>
        <p:spPr bwMode="auto">
          <a:xfrm>
            <a:off x="1259632" y="2955894"/>
            <a:ext cx="3275856" cy="39021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62068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 моего цветка берёт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Пчёлка самый вкусный мёд.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А меня все обижают -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Шкурку тонкую сдирают.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дерево липа  плоды"/>
          <p:cNvPicPr>
            <a:picLocks noChangeAspect="1" noChangeArrowheads="1"/>
          </p:cNvPicPr>
          <p:nvPr/>
        </p:nvPicPr>
        <p:blipFill>
          <a:blip r:embed="rId2" cstate="print"/>
          <a:srcRect l="49953" r="93"/>
          <a:stretch>
            <a:fillRect/>
          </a:stretch>
        </p:blipFill>
        <p:spPr bwMode="auto">
          <a:xfrm>
            <a:off x="2143108" y="214290"/>
            <a:ext cx="5072098" cy="61436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Липа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237110" y="3339954"/>
            <a:ext cx="3786204" cy="25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Картинки по запросу дерево ель плоды"/>
          <p:cNvPicPr>
            <a:picLocks noChangeAspect="1" noChangeArrowheads="1"/>
          </p:cNvPicPr>
          <p:nvPr/>
        </p:nvPicPr>
        <p:blipFill>
          <a:blip r:embed="rId3" cstate="print"/>
          <a:srcRect l="7207" r="40011"/>
          <a:stretch>
            <a:fillRect/>
          </a:stretch>
        </p:blipFill>
        <p:spPr bwMode="auto">
          <a:xfrm>
            <a:off x="1763688" y="2564904"/>
            <a:ext cx="3307808" cy="40831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40466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Колкую, зелёную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срубили топором,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Колкая, зелёная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К нам приходит в дом.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00042"/>
            <a:ext cx="4572032" cy="58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Картинки по запросу дерево ель плоды"/>
          <p:cNvPicPr>
            <a:picLocks noChangeAspect="1" noChangeArrowheads="1"/>
          </p:cNvPicPr>
          <p:nvPr/>
        </p:nvPicPr>
        <p:blipFill>
          <a:blip r:embed="rId3" cstate="print"/>
          <a:srcRect l="59137"/>
          <a:stretch>
            <a:fillRect/>
          </a:stretch>
        </p:blipFill>
        <p:spPr bwMode="auto">
          <a:xfrm>
            <a:off x="285720" y="428604"/>
            <a:ext cx="4071966" cy="60007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Ёлка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333864"/>
            <a:ext cx="2028324" cy="25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Картинки по запросу дерево сосна пло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717032"/>
            <a:ext cx="4355976" cy="2960723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дерево сосна плоды"/>
          <p:cNvPicPr>
            <a:picLocks noChangeAspect="1" noChangeArrowheads="1"/>
          </p:cNvPicPr>
          <p:nvPr/>
        </p:nvPicPr>
        <p:blipFill>
          <a:blip r:embed="rId4" cstate="print"/>
          <a:srcRect l="47635" t="13333" b="18333"/>
          <a:stretch>
            <a:fillRect/>
          </a:stretch>
        </p:blipFill>
        <p:spPr bwMode="auto">
          <a:xfrm>
            <a:off x="6156176" y="764704"/>
            <a:ext cx="2799674" cy="26104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48680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 меня длинней иголки,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Чем </a:t>
            </a:r>
            <a:r>
              <a:rPr lang="ru-RU" b="1" dirty="0" smtClean="0">
                <a:solidFill>
                  <a:srgbClr val="7030A0"/>
                </a:solidFill>
              </a:rPr>
              <a:t>у ёлки.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Очень </a:t>
            </a:r>
            <a:r>
              <a:rPr lang="ru-RU" b="1" dirty="0" smtClean="0">
                <a:solidFill>
                  <a:srgbClr val="7030A0"/>
                </a:solidFill>
              </a:rPr>
              <a:t>прямо я расту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В </a:t>
            </a:r>
            <a:r>
              <a:rPr lang="ru-RU" b="1" dirty="0" smtClean="0">
                <a:solidFill>
                  <a:srgbClr val="7030A0"/>
                </a:solidFill>
              </a:rPr>
              <a:t>высоту.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Если </a:t>
            </a:r>
            <a:r>
              <a:rPr lang="ru-RU" b="1" dirty="0" smtClean="0">
                <a:solidFill>
                  <a:srgbClr val="7030A0"/>
                </a:solidFill>
              </a:rPr>
              <a:t>я не на опушке,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Ветви </a:t>
            </a:r>
            <a:r>
              <a:rPr lang="ru-RU" b="1" dirty="0" smtClean="0">
                <a:solidFill>
                  <a:srgbClr val="7030A0"/>
                </a:solidFill>
              </a:rPr>
              <a:t>только на макушке.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дерево сосна плоды"/>
          <p:cNvPicPr>
            <a:picLocks noChangeAspect="1" noChangeArrowheads="1"/>
          </p:cNvPicPr>
          <p:nvPr/>
        </p:nvPicPr>
        <p:blipFill>
          <a:blip r:embed="rId2" cstate="print"/>
          <a:srcRect l="10087" r="49984"/>
          <a:stretch>
            <a:fillRect/>
          </a:stretch>
        </p:blipFill>
        <p:spPr bwMode="auto">
          <a:xfrm>
            <a:off x="2571736" y="357166"/>
            <a:ext cx="4572032" cy="60722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64291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Сосна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Я не чудо-ёлочка,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Хоть растут иголочки.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Шишкоягоды на мне,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Но не братик я сосне.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Не деревья ельника,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Кустик - ... . 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Чем полезен можжевельник для здоровья человека: его лечебные свойства и  противопоказ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96952"/>
            <a:ext cx="2678038" cy="3435464"/>
          </a:xfrm>
          <a:prstGeom prst="rect">
            <a:avLst/>
          </a:prstGeom>
          <a:noFill/>
        </p:spPr>
      </p:pic>
      <p:pic>
        <p:nvPicPr>
          <p:cNvPr id="2052" name="Picture 4" descr="Можжевельник - АГБ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7032"/>
            <a:ext cx="2286000" cy="2286001"/>
          </a:xfrm>
          <a:prstGeom prst="rect">
            <a:avLst/>
          </a:prstGeom>
          <a:noFill/>
        </p:spPr>
      </p:pic>
      <p:pic>
        <p:nvPicPr>
          <p:cNvPr id="2054" name="Picture 6" descr="Можжевельник вонючий - Juniperus foetidissima Willd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08720"/>
            <a:ext cx="21336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48680"/>
            <a:ext cx="178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Можжевельник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Можжевельник. Все, что Вы хотели знать о можжевельн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813815" cy="4045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54868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Хоть неплохо я одета,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Бьет озноб меня всегда.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И весной, и жарким летам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Вся дрожу, как в холода.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Осина картинка для детей в детский садик и в школу."/>
          <p:cNvPicPr>
            <a:picLocks noChangeAspect="1" noChangeArrowheads="1"/>
          </p:cNvPicPr>
          <p:nvPr/>
        </p:nvPicPr>
        <p:blipFill>
          <a:blip r:embed="rId2" cstate="print"/>
          <a:srcRect l="44279" b="3588"/>
          <a:stretch>
            <a:fillRect/>
          </a:stretch>
        </p:blipFill>
        <p:spPr bwMode="auto">
          <a:xfrm>
            <a:off x="4211960" y="1484784"/>
            <a:ext cx="371517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71500"/>
            <a:ext cx="3964779" cy="264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71480"/>
            <a:ext cx="3929090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6"/>
            <a:ext cx="3974744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571876"/>
            <a:ext cx="39745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596" y="59293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 знаешь ли ты, какие деревья растут на Урале?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00100" y="-214338"/>
            <a:ext cx="7158030" cy="857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Уральский лес красив в любое время года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Осина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62" name="Picture 2" descr="Осина картинка для детей в детский садик и в школу."/>
          <p:cNvPicPr>
            <a:picLocks noChangeAspect="1" noChangeArrowheads="1"/>
          </p:cNvPicPr>
          <p:nvPr/>
        </p:nvPicPr>
        <p:blipFill>
          <a:blip r:embed="rId2" cstate="print"/>
          <a:srcRect r="54641"/>
          <a:stretch>
            <a:fillRect/>
          </a:stretch>
        </p:blipFill>
        <p:spPr bwMode="auto">
          <a:xfrm>
            <a:off x="4788024" y="1052736"/>
            <a:ext cx="3024336" cy="4705351"/>
          </a:xfrm>
          <a:prstGeom prst="rect">
            <a:avLst/>
          </a:prstGeom>
          <a:noFill/>
        </p:spPr>
      </p:pic>
      <p:pic>
        <p:nvPicPr>
          <p:cNvPr id="40964" name="Picture 4" descr="Осина — Виды деревьев — Страна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20888"/>
            <a:ext cx="190500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Лиственные деревья уральского леса.</a:t>
            </a:r>
            <a:endParaRPr lang="ru-RU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1643074" cy="26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Users\User PC\Desktop\img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928670"/>
            <a:ext cx="1643074" cy="2643205"/>
          </a:xfrm>
          <a:prstGeom prst="rect">
            <a:avLst/>
          </a:prstGeom>
          <a:noFill/>
        </p:spPr>
      </p:pic>
      <p:pic>
        <p:nvPicPr>
          <p:cNvPr id="3078" name="Picture 6" descr="C:\Users\User PC\Desktop\img30ё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928670"/>
            <a:ext cx="1643074" cy="2643206"/>
          </a:xfrm>
          <a:prstGeom prst="rect">
            <a:avLst/>
          </a:prstGeom>
          <a:noFill/>
        </p:spPr>
      </p:pic>
      <p:pic>
        <p:nvPicPr>
          <p:cNvPr id="3079" name="Picture 7" descr="C:\Users\User PC\Desktop\priroda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929066"/>
            <a:ext cx="1643074" cy="2643206"/>
          </a:xfrm>
          <a:prstGeom prst="rect">
            <a:avLst/>
          </a:prstGeom>
          <a:noFill/>
        </p:spPr>
      </p:pic>
      <p:pic>
        <p:nvPicPr>
          <p:cNvPr id="3080" name="Picture 8" descr="C:\Users\User PC\Desktop\000001-663x5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929066"/>
            <a:ext cx="1651313" cy="2643206"/>
          </a:xfrm>
          <a:prstGeom prst="rect">
            <a:avLst/>
          </a:prstGeom>
          <a:noFill/>
        </p:spPr>
      </p:pic>
      <p:pic>
        <p:nvPicPr>
          <p:cNvPr id="3081" name="Picture 9" descr="C:\Users\User PC\Desktop\144092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3929066"/>
            <a:ext cx="1643073" cy="264320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596" y="357187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Берёза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14744" y="357187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Осина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000892" y="357187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Липа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Ольха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000628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Рябина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215206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Черёмуха</a:t>
            </a:r>
            <a:endParaRPr lang="ru-RU" dirty="0"/>
          </a:p>
        </p:txBody>
      </p:sp>
      <p:pic>
        <p:nvPicPr>
          <p:cNvPr id="19" name="Picture 2" descr="Картинки по запросу дерево клён"/>
          <p:cNvPicPr>
            <a:picLocks noChangeAspect="1" noChangeArrowheads="1"/>
          </p:cNvPicPr>
          <p:nvPr/>
        </p:nvPicPr>
        <p:blipFill>
          <a:blip r:embed="rId9" cstate="print"/>
          <a:srcRect b="6631"/>
          <a:stretch>
            <a:fillRect/>
          </a:stretch>
        </p:blipFill>
        <p:spPr bwMode="auto">
          <a:xfrm>
            <a:off x="2000232" y="928670"/>
            <a:ext cx="1643074" cy="2643206"/>
          </a:xfrm>
          <a:prstGeom prst="rect">
            <a:avLst/>
          </a:prstGeom>
          <a:noFill/>
        </p:spPr>
      </p:pic>
      <p:pic>
        <p:nvPicPr>
          <p:cNvPr id="20" name="Picture 2" descr="Картинки по запросу дерево орешник плоды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928670"/>
            <a:ext cx="1527552" cy="2643206"/>
          </a:xfrm>
          <a:prstGeom prst="rect">
            <a:avLst/>
          </a:prstGeom>
          <a:noFill/>
        </p:spPr>
      </p:pic>
      <p:pic>
        <p:nvPicPr>
          <p:cNvPr id="21" name="Picture 2" descr="Картинки по запросу дерево дуб плоды"/>
          <p:cNvPicPr>
            <a:picLocks noChangeAspect="1" noChangeArrowheads="1"/>
          </p:cNvPicPr>
          <p:nvPr/>
        </p:nvPicPr>
        <p:blipFill>
          <a:blip r:embed="rId11" cstate="print"/>
          <a:srcRect t="3836" b="4091"/>
          <a:stretch>
            <a:fillRect/>
          </a:stretch>
        </p:blipFill>
        <p:spPr bwMode="auto">
          <a:xfrm>
            <a:off x="2357422" y="3929066"/>
            <a:ext cx="1757693" cy="264320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428860" y="357187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Клен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786446" y="3571876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Орешник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928926" y="6488668"/>
            <a:ext cx="55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Дуб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Хвойные деревья уральского леса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User PC\Desktop\9225625-fresh-pine-tree-isolated-on-white-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928670"/>
            <a:ext cx="2000264" cy="257176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928670"/>
            <a:ext cx="2000264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User PC\Desktop\1266296257_0022-069-ked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929066"/>
            <a:ext cx="2007332" cy="2571768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3929066"/>
            <a:ext cx="198595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3929066"/>
            <a:ext cx="2000264" cy="257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8596" y="350043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Ель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868" y="350043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Пихта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15140" y="350043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64886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Кедр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71868" y="64886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Лиственница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15140" y="64886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Можжевельник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3923928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Крона, ветви, ствол, корни.</a:t>
            </a:r>
            <a:endParaRPr lang="ru-RU" sz="1800" b="1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 descr="Картинки по запросу крона дер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642918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крона дерева"/>
          <p:cNvPicPr>
            <a:picLocks noChangeAspect="1" noChangeArrowheads="1"/>
          </p:cNvPicPr>
          <p:nvPr/>
        </p:nvPicPr>
        <p:blipFill>
          <a:blip r:embed="rId2" cstate="print"/>
          <a:srcRect b="4395"/>
          <a:stretch>
            <a:fillRect/>
          </a:stretch>
        </p:blipFill>
        <p:spPr bwMode="auto">
          <a:xfrm>
            <a:off x="1500166" y="357166"/>
            <a:ext cx="6045993" cy="628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Разные виды кроны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ветви дерева"/>
          <p:cNvPicPr>
            <a:picLocks noChangeAspect="1" noChangeArrowheads="1"/>
          </p:cNvPicPr>
          <p:nvPr/>
        </p:nvPicPr>
        <p:blipFill>
          <a:blip r:embed="rId2" cstate="print"/>
          <a:srcRect r="10345"/>
          <a:stretch>
            <a:fillRect/>
          </a:stretch>
        </p:blipFill>
        <p:spPr bwMode="auto">
          <a:xfrm>
            <a:off x="357158" y="285728"/>
            <a:ext cx="3714776" cy="5922983"/>
          </a:xfrm>
          <a:prstGeom prst="rect">
            <a:avLst/>
          </a:prstGeom>
          <a:noFill/>
        </p:spPr>
      </p:pic>
      <p:pic>
        <p:nvPicPr>
          <p:cNvPr id="30724" name="Picture 4" descr="Картинки по запросу ветви дерева"/>
          <p:cNvPicPr>
            <a:picLocks noChangeAspect="1" noChangeArrowheads="1"/>
          </p:cNvPicPr>
          <p:nvPr/>
        </p:nvPicPr>
        <p:blipFill>
          <a:blip r:embed="rId3" cstate="print"/>
          <a:srcRect l="5090" b="9175"/>
          <a:stretch>
            <a:fillRect/>
          </a:stretch>
        </p:blipFill>
        <p:spPr bwMode="auto">
          <a:xfrm>
            <a:off x="4357686" y="1285860"/>
            <a:ext cx="4549967" cy="41068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3438" y="571480"/>
            <a:ext cx="76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Ветви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ст вол дерева"/>
          <p:cNvPicPr>
            <a:picLocks noChangeAspect="1" noChangeArrowheads="1"/>
          </p:cNvPicPr>
          <p:nvPr/>
        </p:nvPicPr>
        <p:blipFill>
          <a:blip r:embed="rId2" cstate="print"/>
          <a:srcRect l="18879" r="17620"/>
          <a:stretch>
            <a:fillRect/>
          </a:stretch>
        </p:blipFill>
        <p:spPr bwMode="auto">
          <a:xfrm>
            <a:off x="500034" y="1643050"/>
            <a:ext cx="2643206" cy="4286250"/>
          </a:xfrm>
          <a:prstGeom prst="rect">
            <a:avLst/>
          </a:prstGeom>
          <a:noFill/>
        </p:spPr>
      </p:pic>
      <p:sp>
        <p:nvSpPr>
          <p:cNvPr id="32772" name="AutoShape 4" descr="Картинки по запросу ст вол дер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Картинки по запросу ст вол дер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6" name="Picture 8" descr="Картинки по запросу ст вол дер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71480"/>
            <a:ext cx="4762500" cy="2381250"/>
          </a:xfrm>
          <a:prstGeom prst="rect">
            <a:avLst/>
          </a:prstGeom>
          <a:noFill/>
        </p:spPr>
      </p:pic>
      <p:pic>
        <p:nvPicPr>
          <p:cNvPr id="32778" name="Picture 10" descr="Картинки по запросу ст вол дерева"/>
          <p:cNvPicPr>
            <a:picLocks noChangeAspect="1" noChangeArrowheads="1"/>
          </p:cNvPicPr>
          <p:nvPr/>
        </p:nvPicPr>
        <p:blipFill>
          <a:blip r:embed="rId4" cstate="print"/>
          <a:srcRect l="8197" r="8196"/>
          <a:stretch>
            <a:fillRect/>
          </a:stretch>
        </p:blipFill>
        <p:spPr bwMode="auto">
          <a:xfrm>
            <a:off x="4714876" y="3929066"/>
            <a:ext cx="3643338" cy="26003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71538" y="714356"/>
            <a:ext cx="75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Ствол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 корни дерева"/>
          <p:cNvPicPr>
            <a:picLocks noChangeAspect="1" noChangeArrowheads="1"/>
          </p:cNvPicPr>
          <p:nvPr/>
        </p:nvPicPr>
        <p:blipFill>
          <a:blip r:embed="rId2" cstate="print"/>
          <a:srcRect t="16690"/>
          <a:stretch>
            <a:fillRect/>
          </a:stretch>
        </p:blipFill>
        <p:spPr bwMode="auto">
          <a:xfrm>
            <a:off x="357158" y="3071810"/>
            <a:ext cx="3568280" cy="3562328"/>
          </a:xfrm>
          <a:prstGeom prst="rect">
            <a:avLst/>
          </a:prstGeom>
          <a:noFill/>
        </p:spPr>
      </p:pic>
      <p:pic>
        <p:nvPicPr>
          <p:cNvPr id="31748" name="Picture 4" descr="Картинки по запросу корни дер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28604"/>
            <a:ext cx="4762500" cy="25955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357166"/>
            <a:ext cx="81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Корни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Картинки по запросу спилдер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928670"/>
            <a:ext cx="3556025" cy="2000264"/>
          </a:xfrm>
          <a:prstGeom prst="rect">
            <a:avLst/>
          </a:prstGeom>
          <a:noFill/>
        </p:spPr>
      </p:pic>
      <p:pic>
        <p:nvPicPr>
          <p:cNvPr id="33802" name="Picture 10" descr="Картинки по запросу спилдер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3127368" cy="2999873"/>
          </a:xfrm>
          <a:prstGeom prst="rect">
            <a:avLst/>
          </a:prstGeom>
          <a:noFill/>
        </p:spPr>
      </p:pic>
      <p:pic>
        <p:nvPicPr>
          <p:cNvPr id="33804" name="Picture 12" descr="Картинки по запросу спилдере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456134"/>
            <a:ext cx="3500462" cy="340186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29058" y="0"/>
            <a:ext cx="297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Спил дерева, кольца жизни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верь\Pictures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4000496" cy="3568750"/>
          </a:xfrm>
          <a:prstGeom prst="rect">
            <a:avLst/>
          </a:prstGeom>
          <a:noFill/>
        </p:spPr>
      </p:pic>
      <p:pic>
        <p:nvPicPr>
          <p:cNvPr id="9220" name="Picture 4" descr="Картинки по запросу дерево клён плоды"/>
          <p:cNvPicPr>
            <a:picLocks noChangeAspect="1" noChangeArrowheads="1"/>
          </p:cNvPicPr>
          <p:nvPr/>
        </p:nvPicPr>
        <p:blipFill>
          <a:blip r:embed="rId3" cstate="print"/>
          <a:srcRect l="49812" t="9626" b="14314"/>
          <a:stretch>
            <a:fillRect/>
          </a:stretch>
        </p:blipFill>
        <p:spPr bwMode="auto">
          <a:xfrm>
            <a:off x="5652120" y="2636912"/>
            <a:ext cx="2706094" cy="38707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83671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Каждый год на нем с охотой Вырастают вертолеты.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Жаль</a:t>
            </a:r>
            <a:r>
              <a:rPr lang="ru-RU" b="1" dirty="0" smtClean="0">
                <a:solidFill>
                  <a:srgbClr val="7030A0"/>
                </a:solidFill>
              </a:rPr>
              <a:t>, что каждый вертолет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На </a:t>
            </a:r>
            <a:r>
              <a:rPr lang="ru-RU" b="1" dirty="0" smtClean="0">
                <a:solidFill>
                  <a:srgbClr val="7030A0"/>
                </a:solidFill>
              </a:rPr>
              <a:t>всего один полет.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дерево клён"/>
          <p:cNvPicPr>
            <a:picLocks noChangeAspect="1" noChangeArrowheads="1"/>
          </p:cNvPicPr>
          <p:nvPr/>
        </p:nvPicPr>
        <p:blipFill>
          <a:blip r:embed="rId2" cstate="print"/>
          <a:srcRect b="6631"/>
          <a:stretch>
            <a:fillRect/>
          </a:stretch>
        </p:blipFill>
        <p:spPr bwMode="auto">
          <a:xfrm>
            <a:off x="1785918" y="357166"/>
            <a:ext cx="5786478" cy="62151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71435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Клен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Зверь\Pictures\8daa2fca5ebb6c80d96527815d31af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141823" y="3219219"/>
            <a:ext cx="3978976" cy="2526331"/>
          </a:xfrm>
          <a:prstGeom prst="rect">
            <a:avLst/>
          </a:prstGeom>
          <a:noFill/>
        </p:spPr>
      </p:pic>
      <p:pic>
        <p:nvPicPr>
          <p:cNvPr id="8194" name="Picture 2" descr="Картинки по запросу дерево орешник пло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3029924" cy="40858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7667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 лесу на поляне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Стоит кудрявый ваня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в </a:t>
            </a:r>
            <a:r>
              <a:rPr lang="ru-RU" b="1" dirty="0" smtClean="0">
                <a:solidFill>
                  <a:srgbClr val="7030A0"/>
                </a:solidFill>
              </a:rPr>
              <a:t>зелёном кафтане;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Богач не велик,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а </a:t>
            </a:r>
            <a:r>
              <a:rPr lang="ru-RU" b="1" dirty="0" smtClean="0">
                <a:solidFill>
                  <a:srgbClr val="7030A0"/>
                </a:solidFill>
              </a:rPr>
              <a:t>орешками наделит.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дерево орешник пл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7165"/>
            <a:ext cx="5357831" cy="60346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429520" y="500042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Орешник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верь\Pictures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3350746" cy="3614462"/>
          </a:xfrm>
          <a:prstGeom prst="rect">
            <a:avLst/>
          </a:prstGeom>
          <a:noFill/>
        </p:spPr>
      </p:pic>
      <p:pic>
        <p:nvPicPr>
          <p:cNvPr id="7170" name="Picture 2" descr="Картинки по запросу дерево дуб плоды"/>
          <p:cNvPicPr>
            <a:picLocks noChangeAspect="1" noChangeArrowheads="1"/>
          </p:cNvPicPr>
          <p:nvPr/>
        </p:nvPicPr>
        <p:blipFill>
          <a:blip r:embed="rId3" cstate="print"/>
          <a:srcRect l="61850" t="15278" b="12500"/>
          <a:stretch>
            <a:fillRect/>
          </a:stretch>
        </p:blipFill>
        <p:spPr bwMode="auto">
          <a:xfrm>
            <a:off x="5436096" y="2276872"/>
            <a:ext cx="2632946" cy="38982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620688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Он — могучий!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Крона </a:t>
            </a:r>
            <a:r>
              <a:rPr lang="ru-RU" b="1" dirty="0" smtClean="0">
                <a:solidFill>
                  <a:srgbClr val="7030A0"/>
                </a:solidFill>
              </a:rPr>
              <a:t>— в тучах.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В </a:t>
            </a:r>
            <a:r>
              <a:rPr lang="ru-RU" b="1" dirty="0" smtClean="0">
                <a:solidFill>
                  <a:srgbClr val="7030A0"/>
                </a:solidFill>
              </a:rPr>
              <a:t>кроне желуди видны.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И </a:t>
            </a:r>
            <a:r>
              <a:rPr lang="ru-RU" b="1" dirty="0" smtClean="0">
                <a:solidFill>
                  <a:srgbClr val="7030A0"/>
                </a:solidFill>
              </a:rPr>
              <a:t>не зря к нему приходят Утром ранним кабаны.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дерево дуб плоды"/>
          <p:cNvPicPr>
            <a:picLocks noChangeAspect="1" noChangeArrowheads="1"/>
          </p:cNvPicPr>
          <p:nvPr/>
        </p:nvPicPr>
        <p:blipFill>
          <a:blip r:embed="rId2" cstate="print"/>
          <a:srcRect t="3836" b="4091"/>
          <a:stretch>
            <a:fillRect/>
          </a:stretch>
        </p:blipFill>
        <p:spPr bwMode="auto">
          <a:xfrm>
            <a:off x="1571604" y="285728"/>
            <a:ext cx="6072230" cy="6143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40352" y="548680"/>
            <a:ext cx="56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Дуб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36372" b="3696"/>
          <a:stretch>
            <a:fillRect/>
          </a:stretch>
        </p:blipFill>
        <p:spPr bwMode="auto">
          <a:xfrm>
            <a:off x="4139952" y="1484784"/>
            <a:ext cx="4392884" cy="489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76470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Ствол белеет,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шапочка зеленеет, 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стоит в белой одёжке,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свесив серёжки.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164</Words>
  <Application>Microsoft Office PowerPoint</Application>
  <PresentationFormat>Экран (4:3)</PresentationFormat>
  <Paragraphs>56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«С какого дерева лист»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Лиственные деревья уральского леса.</vt:lpstr>
      <vt:lpstr>Хвойные деревья уральского леса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Contra</cp:lastModifiedBy>
  <cp:revision>16</cp:revision>
  <dcterms:created xsi:type="dcterms:W3CDTF">2019-09-26T09:00:57Z</dcterms:created>
  <dcterms:modified xsi:type="dcterms:W3CDTF">2021-04-11T14:35:45Z</dcterms:modified>
</cp:coreProperties>
</file>