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13" Type="http://schemas.openxmlformats.org/officeDocument/2006/relationships/image" Target="../media/image6.jpeg"/><Relationship Id="rId18" Type="http://schemas.microsoft.com/office/2007/relationships/media" Target="../media/media1.WAV"/><Relationship Id="rId26" Type="http://schemas.microsoft.com/office/2007/relationships/media" Target="../media/media8.WAV"/><Relationship Id="rId3" Type="http://schemas.openxmlformats.org/officeDocument/2006/relationships/audio" Target="../media/media3.WAV"/><Relationship Id="rId21" Type="http://schemas.microsoft.com/office/2007/relationships/media" Target="../media/media3.WAV"/><Relationship Id="rId7" Type="http://schemas.openxmlformats.org/officeDocument/2006/relationships/audio" Target="../media/media7.WAV"/><Relationship Id="rId12" Type="http://schemas.openxmlformats.org/officeDocument/2006/relationships/image" Target="../media/image5.png"/><Relationship Id="rId17" Type="http://schemas.openxmlformats.org/officeDocument/2006/relationships/image" Target="../media/image10.jpeg"/><Relationship Id="rId25" Type="http://schemas.microsoft.com/office/2007/relationships/media" Target="../media/media7.WAV"/><Relationship Id="rId2" Type="http://schemas.openxmlformats.org/officeDocument/2006/relationships/audio" Target="../media/media2.WAV"/><Relationship Id="rId16" Type="http://schemas.openxmlformats.org/officeDocument/2006/relationships/image" Target="../media/image9.jpeg"/><Relationship Id="rId20" Type="http://schemas.microsoft.com/office/2007/relationships/media" Target="../media/media2.WAV"/><Relationship Id="rId1" Type="http://schemas.openxmlformats.org/officeDocument/2006/relationships/audio" Target="../media/media1.WAV"/><Relationship Id="rId6" Type="http://schemas.openxmlformats.org/officeDocument/2006/relationships/audio" Target="../media/media6.WAV"/><Relationship Id="rId11" Type="http://schemas.openxmlformats.org/officeDocument/2006/relationships/image" Target="../media/image4.jpeg"/><Relationship Id="rId24" Type="http://schemas.microsoft.com/office/2007/relationships/media" Target="../media/media6.WAV"/><Relationship Id="rId5" Type="http://schemas.openxmlformats.org/officeDocument/2006/relationships/audio" Target="../media/media5.WAV"/><Relationship Id="rId15" Type="http://schemas.openxmlformats.org/officeDocument/2006/relationships/image" Target="../media/image8.jpeg"/><Relationship Id="rId23" Type="http://schemas.microsoft.com/office/2007/relationships/media" Target="../media/media5.WAV"/><Relationship Id="rId10" Type="http://schemas.openxmlformats.org/officeDocument/2006/relationships/image" Target="../media/image3.png"/><Relationship Id="rId19" Type="http://schemas.openxmlformats.org/officeDocument/2006/relationships/image" Target="../media/image11.png"/><Relationship Id="rId4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7.png"/><Relationship Id="rId22" Type="http://schemas.microsoft.com/office/2007/relationships/media" Target="../media/media4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openxmlformats.org/officeDocument/2006/relationships/image" Target="../media/image8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openxmlformats.org/officeDocument/2006/relationships/image" Target="../media/image31.jpeg"/><Relationship Id="rId18" Type="http://schemas.openxmlformats.org/officeDocument/2006/relationships/image" Target="../media/image36.png"/><Relationship Id="rId26" Type="http://schemas.openxmlformats.org/officeDocument/2006/relationships/image" Target="../media/image43.png"/><Relationship Id="rId39" Type="http://schemas.openxmlformats.org/officeDocument/2006/relationships/image" Target="../media/image49.png"/><Relationship Id="rId3" Type="http://schemas.openxmlformats.org/officeDocument/2006/relationships/audio" Target="../media/media11.m4a"/><Relationship Id="rId21" Type="http://schemas.openxmlformats.org/officeDocument/2006/relationships/image" Target="../media/image39.jpeg"/><Relationship Id="rId34" Type="http://schemas.microsoft.com/office/2007/relationships/media" Target="../media/media14.m4a"/><Relationship Id="rId42" Type="http://schemas.microsoft.com/office/2007/relationships/media" Target="../media/media18.m4a"/><Relationship Id="rId7" Type="http://schemas.openxmlformats.org/officeDocument/2006/relationships/audio" Target="../media/media15.m4a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35.jpeg"/><Relationship Id="rId25" Type="http://schemas.microsoft.com/office/2007/relationships/media" Target="../media/media9.m4a"/><Relationship Id="rId33" Type="http://schemas.microsoft.com/office/2007/relationships/media" Target="../media/media13.m4a"/><Relationship Id="rId38" Type="http://schemas.microsoft.com/office/2007/relationships/media" Target="../media/media16.m4a"/><Relationship Id="rId2" Type="http://schemas.openxmlformats.org/officeDocument/2006/relationships/audio" Target="../media/media10.m4a"/><Relationship Id="rId16" Type="http://schemas.openxmlformats.org/officeDocument/2006/relationships/image" Target="../media/image34.png"/><Relationship Id="rId20" Type="http://schemas.openxmlformats.org/officeDocument/2006/relationships/image" Target="../media/image38.jpeg"/><Relationship Id="rId29" Type="http://schemas.microsoft.com/office/2007/relationships/media" Target="../media/media11.m4a"/><Relationship Id="rId41" Type="http://schemas.openxmlformats.org/officeDocument/2006/relationships/image" Target="../media/image50.png"/><Relationship Id="rId1" Type="http://schemas.openxmlformats.org/officeDocument/2006/relationships/audio" Target="../media/media9.m4a"/><Relationship Id="rId6" Type="http://schemas.openxmlformats.org/officeDocument/2006/relationships/audio" Target="../media/media14.m4a"/><Relationship Id="rId11" Type="http://schemas.openxmlformats.org/officeDocument/2006/relationships/audio" Target="../media/media19.m4a"/><Relationship Id="rId24" Type="http://schemas.openxmlformats.org/officeDocument/2006/relationships/image" Target="../media/image42.jpeg"/><Relationship Id="rId32" Type="http://schemas.openxmlformats.org/officeDocument/2006/relationships/image" Target="../media/image46.png"/><Relationship Id="rId37" Type="http://schemas.openxmlformats.org/officeDocument/2006/relationships/image" Target="../media/image48.png"/><Relationship Id="rId40" Type="http://schemas.microsoft.com/office/2007/relationships/media" Target="../media/media17.m4a"/><Relationship Id="rId5" Type="http://schemas.openxmlformats.org/officeDocument/2006/relationships/audio" Target="../media/media13.m4a"/><Relationship Id="rId15" Type="http://schemas.openxmlformats.org/officeDocument/2006/relationships/image" Target="../media/image33.jpeg"/><Relationship Id="rId23" Type="http://schemas.openxmlformats.org/officeDocument/2006/relationships/image" Target="../media/image41.jpeg"/><Relationship Id="rId28" Type="http://schemas.openxmlformats.org/officeDocument/2006/relationships/image" Target="../media/image44.png"/><Relationship Id="rId36" Type="http://schemas.microsoft.com/office/2007/relationships/media" Target="../media/media15.m4a"/><Relationship Id="rId10" Type="http://schemas.openxmlformats.org/officeDocument/2006/relationships/audio" Target="../media/media18.m4a"/><Relationship Id="rId19" Type="http://schemas.openxmlformats.org/officeDocument/2006/relationships/image" Target="../media/image37.jpeg"/><Relationship Id="rId31" Type="http://schemas.microsoft.com/office/2007/relationships/media" Target="../media/media12.m4a"/><Relationship Id="rId44" Type="http://schemas.microsoft.com/office/2007/relationships/media" Target="../media/media19.m4a"/><Relationship Id="rId4" Type="http://schemas.openxmlformats.org/officeDocument/2006/relationships/audio" Target="../media/media12.m4a"/><Relationship Id="rId9" Type="http://schemas.openxmlformats.org/officeDocument/2006/relationships/audio" Target="../media/media17.m4a"/><Relationship Id="rId14" Type="http://schemas.openxmlformats.org/officeDocument/2006/relationships/image" Target="../media/image32.jpeg"/><Relationship Id="rId22" Type="http://schemas.openxmlformats.org/officeDocument/2006/relationships/image" Target="../media/image40.jpeg"/><Relationship Id="rId27" Type="http://schemas.microsoft.com/office/2007/relationships/media" Target="../media/media10.m4a"/><Relationship Id="rId30" Type="http://schemas.openxmlformats.org/officeDocument/2006/relationships/image" Target="../media/image45.png"/><Relationship Id="rId35" Type="http://schemas.openxmlformats.org/officeDocument/2006/relationships/image" Target="../media/image47.png"/><Relationship Id="rId43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3.jpeg"/><Relationship Id="rId7" Type="http://schemas.openxmlformats.org/officeDocument/2006/relationships/image" Target="../media/image54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30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создания презентаций «Тетрадь на спирали». Часть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980728"/>
            <a:ext cx="52211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Интерактивные игры</a:t>
            </a:r>
            <a:endParaRPr lang="ru-RU" sz="44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2132856"/>
            <a:ext cx="5306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Уроки грамоты для малышей</a:t>
            </a:r>
            <a:endParaRPr lang="ru-RU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3717032"/>
            <a:ext cx="138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Часть 4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2924944"/>
            <a:ext cx="2181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Звуки «Р» и «Рь»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5805264"/>
            <a:ext cx="3787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Составила : Альмухаметова Э. М.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8" name="Picture 4" descr="Лосяш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79712" y="3573016"/>
            <a:ext cx="2003803" cy="2128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муравей" descr="F:\картинки\сказки\e90a4ed16aee38328547dbd716251a8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1196752"/>
            <a:ext cx="1306116" cy="1307853"/>
          </a:xfrm>
          <a:prstGeom prst="rect">
            <a:avLst/>
          </a:prstGeom>
          <a:noFill/>
        </p:spPr>
      </p:pic>
      <p:pic>
        <p:nvPicPr>
          <p:cNvPr id="1027" name="воробей" descr="F:\картинки\сказки\птица-воробья-83700235.jpg"/>
          <p:cNvPicPr>
            <a:picLocks noChangeAspect="1" noChangeArrowheads="1"/>
          </p:cNvPicPr>
          <p:nvPr/>
        </p:nvPicPr>
        <p:blipFill>
          <a:blip r:embed="rId11" cstate="print"/>
          <a:srcRect r="10085"/>
          <a:stretch>
            <a:fillRect/>
          </a:stretch>
        </p:blipFill>
        <p:spPr bwMode="auto">
          <a:xfrm>
            <a:off x="4499992" y="1124744"/>
            <a:ext cx="1572394" cy="1669184"/>
          </a:xfrm>
          <a:prstGeom prst="rect">
            <a:avLst/>
          </a:prstGeom>
          <a:noFill/>
        </p:spPr>
      </p:pic>
      <p:pic>
        <p:nvPicPr>
          <p:cNvPr id="1028" name="береза" descr="F:\картинки\сказки\29e7b757af42f96ccd8d069ae983cd0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5013176"/>
            <a:ext cx="1484313" cy="1524000"/>
          </a:xfrm>
          <a:prstGeom prst="rect">
            <a:avLst/>
          </a:prstGeom>
          <a:noFill/>
        </p:spPr>
      </p:pic>
      <p:pic>
        <p:nvPicPr>
          <p:cNvPr id="1029" name="гриб" descr="F:\картинки\сказки\images (1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20072" y="5085184"/>
            <a:ext cx="1096516" cy="1260993"/>
          </a:xfrm>
          <a:prstGeom prst="rect">
            <a:avLst/>
          </a:prstGeom>
          <a:noFill/>
        </p:spPr>
      </p:pic>
      <p:pic>
        <p:nvPicPr>
          <p:cNvPr id="1030" name="орех" descr="F:\картинки\картинки png\zolotoj-orekh-izumrudnaya-collection-zombi-ferma-f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2320" y="5085184"/>
            <a:ext cx="1428750" cy="1428750"/>
          </a:xfrm>
          <a:prstGeom prst="rect">
            <a:avLst/>
          </a:prstGeom>
          <a:noFill/>
        </p:spPr>
      </p:pic>
      <p:pic>
        <p:nvPicPr>
          <p:cNvPr id="1031" name="огурец" descr="C:\Users\Contra\Pictures\ogurec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5576" y="5157192"/>
            <a:ext cx="1190625" cy="1190625"/>
          </a:xfrm>
          <a:prstGeom prst="rect">
            <a:avLst/>
          </a:prstGeom>
          <a:noFill/>
        </p:spPr>
      </p:pic>
      <p:pic>
        <p:nvPicPr>
          <p:cNvPr id="1032" name="баран" descr="C:\Users\Contra\Pictures\baran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20272" y="1268760"/>
            <a:ext cx="1605558" cy="1396835"/>
          </a:xfrm>
          <a:prstGeom prst="rect">
            <a:avLst/>
          </a:prstGeom>
          <a:noFill/>
        </p:spPr>
      </p:pic>
      <p:pic>
        <p:nvPicPr>
          <p:cNvPr id="9" name="крокодил" descr="C:\Users\Contra\Pictures\l.jpg"/>
          <p:cNvPicPr>
            <a:picLocks noChangeAspect="1" noChangeArrowheads="1"/>
          </p:cNvPicPr>
          <p:nvPr/>
        </p:nvPicPr>
        <p:blipFill>
          <a:blip r:embed="rId17" cstate="print"/>
          <a:srcRect l="51016" t="35308" r="26629" b="35307"/>
          <a:stretch>
            <a:fillRect/>
          </a:stretch>
        </p:blipFill>
        <p:spPr bwMode="auto">
          <a:xfrm>
            <a:off x="251520" y="1196752"/>
            <a:ext cx="1584176" cy="15841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55776" y="260648"/>
            <a:ext cx="4478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Есть слова, в которых звук «р» твердый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3356992"/>
            <a:ext cx="4444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Есть слова, в которых звук «рь» мягкий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3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8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000100" y="2500306"/>
            <a:ext cx="304800" cy="30480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20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3071802" y="2500306"/>
            <a:ext cx="304800" cy="304800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="" xmlns:p14="http://schemas.microsoft.com/office/powerpoint/2010/main" r:embed="rId2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5286380" y="2500306"/>
            <a:ext cx="304800" cy="304800"/>
          </a:xfrm>
          <a:prstGeom prst="rect">
            <a:avLst/>
          </a:prstGeom>
        </p:spPr>
      </p:pic>
      <p:pic>
        <p:nvPicPr>
          <p:cNvPr id="16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="" xmlns:p14="http://schemas.microsoft.com/office/powerpoint/2010/main" r:embed="rId22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7572396" y="2571744"/>
            <a:ext cx="304800" cy="304800"/>
          </a:xfrm>
          <a:prstGeom prst="rect">
            <a:avLst/>
          </a:prstGeom>
        </p:spPr>
      </p:pic>
      <p:pic>
        <p:nvPicPr>
          <p:cNvPr id="18" name="Записанный звук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="" xmlns:p14="http://schemas.microsoft.com/office/powerpoint/2010/main" r:embed="rId23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071538" y="6286520"/>
            <a:ext cx="304800" cy="304800"/>
          </a:xfrm>
          <a:prstGeom prst="rect">
            <a:avLst/>
          </a:prstGeom>
        </p:spPr>
      </p:pic>
      <p:pic>
        <p:nvPicPr>
          <p:cNvPr id="19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="" xmlns:p14="http://schemas.microsoft.com/office/powerpoint/2010/main" r:embed="rId24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3357554" y="6429396"/>
            <a:ext cx="304800" cy="304800"/>
          </a:xfrm>
          <a:prstGeom prst="rect">
            <a:avLst/>
          </a:prstGeom>
        </p:spPr>
      </p:pic>
      <p:pic>
        <p:nvPicPr>
          <p:cNvPr id="20" name="Записанный звук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="" xmlns:p14="http://schemas.microsoft.com/office/powerpoint/2010/main" r:embed="rId25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5786446" y="6286520"/>
            <a:ext cx="304800" cy="304800"/>
          </a:xfrm>
          <a:prstGeom prst="rect">
            <a:avLst/>
          </a:prstGeom>
        </p:spPr>
      </p:pic>
      <p:pic>
        <p:nvPicPr>
          <p:cNvPr id="21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="" xmlns:p14="http://schemas.microsoft.com/office/powerpoint/2010/main" r:embed="rId26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8215338" y="6286520"/>
            <a:ext cx="304800" cy="304800"/>
          </a:xfrm>
          <a:prstGeom prst="rect">
            <a:avLst/>
          </a:prstGeom>
        </p:spPr>
      </p:pic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786842" y="6529964"/>
            <a:ext cx="357158" cy="3280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2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6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46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6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2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5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9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72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86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6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5131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Найди картинки, в которых звур «р» твердый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руль" descr="C:\Users\Contra\Pictures\image004 (1).jpg"/>
          <p:cNvPicPr>
            <a:picLocks noChangeAspect="1" noChangeArrowheads="1"/>
          </p:cNvPicPr>
          <p:nvPr/>
        </p:nvPicPr>
        <p:blipFill>
          <a:blip r:embed="rId2" cstate="print"/>
          <a:srcRect l="67373" t="67191" r="1803" b="2863"/>
          <a:stretch>
            <a:fillRect/>
          </a:stretch>
        </p:blipFill>
        <p:spPr bwMode="auto">
          <a:xfrm>
            <a:off x="3779912" y="2204864"/>
            <a:ext cx="1453582" cy="1008112"/>
          </a:xfrm>
          <a:prstGeom prst="rect">
            <a:avLst/>
          </a:prstGeom>
          <a:noFill/>
        </p:spPr>
      </p:pic>
      <p:pic>
        <p:nvPicPr>
          <p:cNvPr id="9" name="груша" descr="C:\Users\Contra\Pictures\image004 (1).jpg"/>
          <p:cNvPicPr>
            <a:picLocks noChangeAspect="1" noChangeArrowheads="1"/>
          </p:cNvPicPr>
          <p:nvPr/>
        </p:nvPicPr>
        <p:blipFill>
          <a:blip r:embed="rId2" cstate="print"/>
          <a:srcRect l="1576" t="1483" r="66790" b="67838"/>
          <a:stretch>
            <a:fillRect/>
          </a:stretch>
        </p:blipFill>
        <p:spPr bwMode="auto">
          <a:xfrm>
            <a:off x="3923928" y="5229200"/>
            <a:ext cx="1664185" cy="1152128"/>
          </a:xfrm>
          <a:prstGeom prst="rect">
            <a:avLst/>
          </a:prstGeom>
          <a:noFill/>
        </p:spPr>
      </p:pic>
      <p:pic>
        <p:nvPicPr>
          <p:cNvPr id="2051" name="кровать" descr="C:\Users\Contra\Pictures\287.jpg"/>
          <p:cNvPicPr>
            <a:picLocks noChangeAspect="1" noChangeArrowheads="1"/>
          </p:cNvPicPr>
          <p:nvPr/>
        </p:nvPicPr>
        <p:blipFill>
          <a:blip r:embed="rId3" cstate="print"/>
          <a:srcRect l="66874" t="26250" r="1209" b="50650"/>
          <a:stretch>
            <a:fillRect/>
          </a:stretch>
        </p:blipFill>
        <p:spPr bwMode="auto">
          <a:xfrm>
            <a:off x="1907704" y="2060848"/>
            <a:ext cx="1512168" cy="1584176"/>
          </a:xfrm>
          <a:prstGeom prst="rect">
            <a:avLst/>
          </a:prstGeom>
          <a:noFill/>
        </p:spPr>
      </p:pic>
      <p:pic>
        <p:nvPicPr>
          <p:cNvPr id="12" name="ромашка" descr="C:\Users\Contra\Pictures\287.jpg"/>
          <p:cNvPicPr>
            <a:picLocks noChangeAspect="1" noChangeArrowheads="1"/>
          </p:cNvPicPr>
          <p:nvPr/>
        </p:nvPicPr>
        <p:blipFill>
          <a:blip r:embed="rId3" cstate="print"/>
          <a:srcRect l="2686" t="51204" r="66917" b="25696"/>
          <a:stretch>
            <a:fillRect/>
          </a:stretch>
        </p:blipFill>
        <p:spPr bwMode="auto">
          <a:xfrm>
            <a:off x="251520" y="2132856"/>
            <a:ext cx="1440160" cy="1584176"/>
          </a:xfrm>
          <a:prstGeom prst="rect">
            <a:avLst/>
          </a:prstGeom>
          <a:noFill/>
        </p:spPr>
      </p:pic>
      <p:pic>
        <p:nvPicPr>
          <p:cNvPr id="13" name="паравоз" descr="C:\Users\Contra\Pictures\287.jpg"/>
          <p:cNvPicPr>
            <a:picLocks noChangeAspect="1" noChangeArrowheads="1"/>
          </p:cNvPicPr>
          <p:nvPr/>
        </p:nvPicPr>
        <p:blipFill>
          <a:blip r:embed="rId3" cstate="print"/>
          <a:srcRect l="34426" t="25883" r="35177" b="51017"/>
          <a:stretch>
            <a:fillRect/>
          </a:stretch>
        </p:blipFill>
        <p:spPr bwMode="auto">
          <a:xfrm>
            <a:off x="3478788" y="692696"/>
            <a:ext cx="1309236" cy="1440160"/>
          </a:xfrm>
          <a:prstGeom prst="rect">
            <a:avLst/>
          </a:prstGeom>
          <a:noFill/>
        </p:spPr>
      </p:pic>
      <p:pic>
        <p:nvPicPr>
          <p:cNvPr id="15" name="перо" descr="C:\Users\Contra\Pictures\287.jpg"/>
          <p:cNvPicPr>
            <a:picLocks noChangeAspect="1" noChangeArrowheads="1"/>
          </p:cNvPicPr>
          <p:nvPr/>
        </p:nvPicPr>
        <p:blipFill>
          <a:blip r:embed="rId3" cstate="print"/>
          <a:srcRect l="67509" t="50838" r="2094" b="26062"/>
          <a:stretch>
            <a:fillRect/>
          </a:stretch>
        </p:blipFill>
        <p:spPr bwMode="auto">
          <a:xfrm>
            <a:off x="7308304" y="1988840"/>
            <a:ext cx="1440160" cy="1584176"/>
          </a:xfrm>
          <a:prstGeom prst="rect">
            <a:avLst/>
          </a:prstGeom>
          <a:noFill/>
        </p:spPr>
      </p:pic>
      <p:pic>
        <p:nvPicPr>
          <p:cNvPr id="17" name="корова" descr="C:\Users\Contra\Pictures\287.jpg"/>
          <p:cNvPicPr>
            <a:picLocks noChangeAspect="1" noChangeArrowheads="1"/>
          </p:cNvPicPr>
          <p:nvPr/>
        </p:nvPicPr>
        <p:blipFill>
          <a:blip r:embed="rId3" cstate="print"/>
          <a:srcRect l="1520" t="75793" r="67802" b="1107"/>
          <a:stretch>
            <a:fillRect/>
          </a:stretch>
        </p:blipFill>
        <p:spPr bwMode="auto">
          <a:xfrm>
            <a:off x="2195736" y="5085184"/>
            <a:ext cx="1453480" cy="1584176"/>
          </a:xfrm>
          <a:prstGeom prst="rect">
            <a:avLst/>
          </a:prstGeom>
          <a:noFill/>
        </p:spPr>
      </p:pic>
      <p:pic>
        <p:nvPicPr>
          <p:cNvPr id="18" name="тетрадка" descr="C:\Users\Contra\Pictures\287.jpg"/>
          <p:cNvPicPr>
            <a:picLocks noChangeAspect="1" noChangeArrowheads="1"/>
          </p:cNvPicPr>
          <p:nvPr/>
        </p:nvPicPr>
        <p:blipFill>
          <a:blip r:embed="rId3" cstate="print"/>
          <a:srcRect l="68393" t="2499" r="1210" b="76901"/>
          <a:stretch>
            <a:fillRect/>
          </a:stretch>
        </p:blipFill>
        <p:spPr bwMode="auto">
          <a:xfrm>
            <a:off x="6876256" y="3645024"/>
            <a:ext cx="1440160" cy="1412776"/>
          </a:xfrm>
          <a:prstGeom prst="rect">
            <a:avLst/>
          </a:prstGeom>
          <a:noFill/>
        </p:spPr>
      </p:pic>
      <p:pic>
        <p:nvPicPr>
          <p:cNvPr id="19" name="пирамидка" descr="C:\Users\Contra\Pictures\287.jpg"/>
          <p:cNvPicPr>
            <a:picLocks noChangeAspect="1" noChangeArrowheads="1"/>
          </p:cNvPicPr>
          <p:nvPr/>
        </p:nvPicPr>
        <p:blipFill>
          <a:blip r:embed="rId3" cstate="print"/>
          <a:srcRect l="37820" t="277" r="34823" b="75973"/>
          <a:stretch>
            <a:fillRect/>
          </a:stretch>
        </p:blipFill>
        <p:spPr bwMode="auto">
          <a:xfrm>
            <a:off x="2915816" y="3573016"/>
            <a:ext cx="1296144" cy="1628800"/>
          </a:xfrm>
          <a:prstGeom prst="rect">
            <a:avLst/>
          </a:prstGeom>
          <a:noFill/>
        </p:spPr>
      </p:pic>
      <p:pic>
        <p:nvPicPr>
          <p:cNvPr id="2065" name="якорь" descr="C:\Users\Contra\Pictures\anchor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1651248" cy="1651248"/>
          </a:xfrm>
          <a:prstGeom prst="rect">
            <a:avLst/>
          </a:prstGeom>
          <a:noFill/>
        </p:spPr>
      </p:pic>
      <p:pic>
        <p:nvPicPr>
          <p:cNvPr id="2066" name="снегирь" descr="C:\Users\Contra\Pictures\sneg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157192"/>
            <a:ext cx="1478657" cy="1478657"/>
          </a:xfrm>
          <a:prstGeom prst="rect">
            <a:avLst/>
          </a:prstGeom>
          <a:noFill/>
        </p:spPr>
      </p:pic>
      <p:pic>
        <p:nvPicPr>
          <p:cNvPr id="2067" name="кастрюля" descr="C:\Users\Contra\Pictures\kastriulia-dlia-supa-1-640x4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5410" y="980728"/>
            <a:ext cx="1457158" cy="1124744"/>
          </a:xfrm>
          <a:prstGeom prst="rect">
            <a:avLst/>
          </a:prstGeom>
          <a:noFill/>
        </p:spPr>
      </p:pic>
      <p:pic>
        <p:nvPicPr>
          <p:cNvPr id="2068" name="матрешка" descr="C:\Users\Contra\Pictures\63113_0d036f2c437f8fc18632d72b37c47d9f.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675860"/>
            <a:ext cx="826591" cy="1459923"/>
          </a:xfrm>
          <a:prstGeom prst="rect">
            <a:avLst/>
          </a:prstGeom>
          <a:noFill/>
        </p:spPr>
      </p:pic>
      <p:pic>
        <p:nvPicPr>
          <p:cNvPr id="2069" name="серьги" descr="C:\Users\Contra\Pictures\Без названия (5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3717032"/>
            <a:ext cx="1423045" cy="1423045"/>
          </a:xfrm>
          <a:prstGeom prst="rect">
            <a:avLst/>
          </a:prstGeom>
          <a:noFill/>
        </p:spPr>
      </p:pic>
      <p:pic>
        <p:nvPicPr>
          <p:cNvPr id="2070" name="репа" descr="C:\Users\Contra\Pictures\1654275967_27-flomaster-club-p-repa-risunok-dlya-detei-krasivo-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4941168"/>
            <a:ext cx="1102403" cy="1732005"/>
          </a:xfrm>
          <a:prstGeom prst="rect">
            <a:avLst/>
          </a:prstGeom>
          <a:noFill/>
        </p:spPr>
      </p:pic>
      <p:pic>
        <p:nvPicPr>
          <p:cNvPr id="33" name="огурец" descr="C:\Users\Contra\Pictures\ogure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5229200"/>
            <a:ext cx="1190625" cy="1190625"/>
          </a:xfrm>
          <a:prstGeom prst="rect">
            <a:avLst/>
          </a:prstGeom>
          <a:noFill/>
        </p:spPr>
      </p:pic>
      <p:pic>
        <p:nvPicPr>
          <p:cNvPr id="2071" name="веревка" descr="C:\Users\Contra\Pictures\1635820980_51-flomaster-club-p-narisovannaya-verevka-krasivii-risunok-7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2348880"/>
            <a:ext cx="1836466" cy="1095364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786842" y="6529964"/>
            <a:ext cx="357158" cy="3280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ведро" descr="C:\Users\Contra\Pictures\image004 (1).jpg"/>
          <p:cNvPicPr>
            <a:picLocks noChangeAspect="1" noChangeArrowheads="1"/>
          </p:cNvPicPr>
          <p:nvPr/>
        </p:nvPicPr>
        <p:blipFill>
          <a:blip r:embed="rId2" cstate="print"/>
          <a:srcRect l="35116" t="67783" r="35683" b="2674"/>
          <a:stretch>
            <a:fillRect/>
          </a:stretch>
        </p:blipFill>
        <p:spPr bwMode="auto">
          <a:xfrm>
            <a:off x="323528" y="404664"/>
            <a:ext cx="1595254" cy="1152128"/>
          </a:xfrm>
          <a:prstGeom prst="rect">
            <a:avLst/>
          </a:prstGeom>
          <a:noFill/>
        </p:spPr>
      </p:pic>
      <p:pic>
        <p:nvPicPr>
          <p:cNvPr id="7" name="рак" descr="C:\Users\Contra\Pictures\image004 (1).jpg"/>
          <p:cNvPicPr>
            <a:picLocks noChangeAspect="1" noChangeArrowheads="1"/>
          </p:cNvPicPr>
          <p:nvPr/>
        </p:nvPicPr>
        <p:blipFill>
          <a:blip r:embed="rId2" cstate="print"/>
          <a:srcRect l="2433" t="32951" r="67554" b="34097"/>
          <a:stretch>
            <a:fillRect/>
          </a:stretch>
        </p:blipFill>
        <p:spPr bwMode="auto">
          <a:xfrm>
            <a:off x="5364088" y="5085184"/>
            <a:ext cx="1656184" cy="1298090"/>
          </a:xfrm>
          <a:prstGeom prst="rect">
            <a:avLst/>
          </a:prstGeom>
          <a:noFill/>
        </p:spPr>
      </p:pic>
      <p:pic>
        <p:nvPicPr>
          <p:cNvPr id="9" name="груша" descr="C:\Users\Contra\Pictures\image004 (1).jpg"/>
          <p:cNvPicPr>
            <a:picLocks noChangeAspect="1" noChangeArrowheads="1"/>
          </p:cNvPicPr>
          <p:nvPr/>
        </p:nvPicPr>
        <p:blipFill>
          <a:blip r:embed="rId2" cstate="print"/>
          <a:srcRect l="1576" t="1483" r="66790" b="67838"/>
          <a:stretch>
            <a:fillRect/>
          </a:stretch>
        </p:blipFill>
        <p:spPr bwMode="auto">
          <a:xfrm>
            <a:off x="5724128" y="1988840"/>
            <a:ext cx="1664185" cy="1152128"/>
          </a:xfrm>
          <a:prstGeom prst="rect">
            <a:avLst/>
          </a:prstGeom>
          <a:noFill/>
        </p:spPr>
      </p:pic>
      <p:pic>
        <p:nvPicPr>
          <p:cNvPr id="11" name="параход" descr="C:\Users\Contra\Pictures\287.jpg"/>
          <p:cNvPicPr>
            <a:picLocks noChangeAspect="1" noChangeArrowheads="1"/>
          </p:cNvPicPr>
          <p:nvPr/>
        </p:nvPicPr>
        <p:blipFill>
          <a:blip r:embed="rId3" cstate="print"/>
          <a:srcRect l="1343" t="26127" r="68260" b="50773"/>
          <a:stretch>
            <a:fillRect/>
          </a:stretch>
        </p:blipFill>
        <p:spPr bwMode="auto">
          <a:xfrm>
            <a:off x="3707904" y="4941168"/>
            <a:ext cx="1440160" cy="1584176"/>
          </a:xfrm>
          <a:prstGeom prst="rect">
            <a:avLst/>
          </a:prstGeom>
          <a:noFill/>
        </p:spPr>
      </p:pic>
      <p:pic>
        <p:nvPicPr>
          <p:cNvPr id="13" name="паравоз" descr="C:\Users\Contra\Pictures\287.jpg"/>
          <p:cNvPicPr>
            <a:picLocks noChangeAspect="1" noChangeArrowheads="1"/>
          </p:cNvPicPr>
          <p:nvPr/>
        </p:nvPicPr>
        <p:blipFill>
          <a:blip r:embed="rId3" cstate="print"/>
          <a:srcRect l="34426" t="25883" r="35177" b="51017"/>
          <a:stretch>
            <a:fillRect/>
          </a:stretch>
        </p:blipFill>
        <p:spPr bwMode="auto">
          <a:xfrm>
            <a:off x="7452320" y="1484784"/>
            <a:ext cx="1440160" cy="1584176"/>
          </a:xfrm>
          <a:prstGeom prst="rect">
            <a:avLst/>
          </a:prstGeom>
          <a:noFill/>
        </p:spPr>
      </p:pic>
      <p:pic>
        <p:nvPicPr>
          <p:cNvPr id="14" name="зебра" descr="C:\Users\Contra\Pictures\287.jpg"/>
          <p:cNvPicPr>
            <a:picLocks noChangeAspect="1" noChangeArrowheads="1"/>
          </p:cNvPicPr>
          <p:nvPr/>
        </p:nvPicPr>
        <p:blipFill>
          <a:blip r:embed="rId3" cstate="print"/>
          <a:srcRect l="34249" t="50960" r="35354" b="25940"/>
          <a:stretch>
            <a:fillRect/>
          </a:stretch>
        </p:blipFill>
        <p:spPr bwMode="auto">
          <a:xfrm>
            <a:off x="6516216" y="3284984"/>
            <a:ext cx="1440160" cy="1584176"/>
          </a:xfrm>
          <a:prstGeom prst="rect">
            <a:avLst/>
          </a:prstGeom>
          <a:noFill/>
        </p:spPr>
      </p:pic>
      <p:pic>
        <p:nvPicPr>
          <p:cNvPr id="15" name="перо" descr="C:\Users\Contra\Pictures\287.jpg"/>
          <p:cNvPicPr>
            <a:picLocks noChangeAspect="1" noChangeArrowheads="1"/>
          </p:cNvPicPr>
          <p:nvPr/>
        </p:nvPicPr>
        <p:blipFill>
          <a:blip r:embed="rId3" cstate="print"/>
          <a:srcRect l="67509" t="50838" r="2094" b="26062"/>
          <a:stretch>
            <a:fillRect/>
          </a:stretch>
        </p:blipFill>
        <p:spPr bwMode="auto">
          <a:xfrm>
            <a:off x="539552" y="3068960"/>
            <a:ext cx="1440160" cy="1584176"/>
          </a:xfrm>
          <a:prstGeom prst="rect">
            <a:avLst/>
          </a:prstGeom>
          <a:noFill/>
        </p:spPr>
      </p:pic>
      <p:pic>
        <p:nvPicPr>
          <p:cNvPr id="16" name="жираф" descr="C:\Users\Contra\Pictures\287.jpg"/>
          <p:cNvPicPr>
            <a:picLocks noChangeAspect="1" noChangeArrowheads="1"/>
          </p:cNvPicPr>
          <p:nvPr/>
        </p:nvPicPr>
        <p:blipFill>
          <a:blip r:embed="rId3" cstate="print"/>
          <a:srcRect l="33895" t="75915" r="34188" b="985"/>
          <a:stretch>
            <a:fillRect/>
          </a:stretch>
        </p:blipFill>
        <p:spPr bwMode="auto">
          <a:xfrm>
            <a:off x="467544" y="4941168"/>
            <a:ext cx="1512168" cy="1584176"/>
          </a:xfrm>
          <a:prstGeom prst="rect">
            <a:avLst/>
          </a:prstGeom>
          <a:noFill/>
        </p:spPr>
      </p:pic>
      <p:pic>
        <p:nvPicPr>
          <p:cNvPr id="17" name="корова" descr="C:\Users\Contra\Pictures\28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0" t="75793" r="67802" b="1107"/>
          <a:stretch>
            <a:fillRect/>
          </a:stretch>
        </p:blipFill>
        <p:spPr bwMode="auto">
          <a:xfrm>
            <a:off x="4499992" y="3284984"/>
            <a:ext cx="1453480" cy="1584176"/>
          </a:xfrm>
          <a:prstGeom prst="rect">
            <a:avLst/>
          </a:prstGeom>
          <a:noFill/>
        </p:spPr>
      </p:pic>
      <p:pic>
        <p:nvPicPr>
          <p:cNvPr id="18" name="тетрадка" descr="C:\Users\Contra\Pictures\287.jpg"/>
          <p:cNvPicPr>
            <a:picLocks noChangeAspect="1" noChangeArrowheads="1"/>
          </p:cNvPicPr>
          <p:nvPr/>
        </p:nvPicPr>
        <p:blipFill>
          <a:blip r:embed="rId3" cstate="print"/>
          <a:srcRect l="68393" t="2499" r="1210" b="76901"/>
          <a:stretch>
            <a:fillRect/>
          </a:stretch>
        </p:blipFill>
        <p:spPr bwMode="auto">
          <a:xfrm>
            <a:off x="539552" y="1700808"/>
            <a:ext cx="1440160" cy="1412776"/>
          </a:xfrm>
          <a:prstGeom prst="rect">
            <a:avLst/>
          </a:prstGeom>
          <a:noFill/>
        </p:spPr>
      </p:pic>
      <p:pic>
        <p:nvPicPr>
          <p:cNvPr id="19" name="пирамидка" descr="C:\Users\Contra\Pictures\28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20" t="277" r="34823" b="75973"/>
          <a:stretch>
            <a:fillRect/>
          </a:stretch>
        </p:blipFill>
        <p:spPr bwMode="auto">
          <a:xfrm>
            <a:off x="4355976" y="1988840"/>
            <a:ext cx="1296144" cy="1628800"/>
          </a:xfrm>
          <a:prstGeom prst="rect">
            <a:avLst/>
          </a:prstGeom>
          <a:noFill/>
        </p:spPr>
      </p:pic>
      <p:pic>
        <p:nvPicPr>
          <p:cNvPr id="2065" name="якорь" descr="C:\Users\Contra\Pictures\anchor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736" y="0"/>
            <a:ext cx="1795264" cy="1795264"/>
          </a:xfrm>
          <a:prstGeom prst="rect">
            <a:avLst/>
          </a:prstGeom>
          <a:noFill/>
        </p:spPr>
      </p:pic>
      <p:pic>
        <p:nvPicPr>
          <p:cNvPr id="2066" name="снегирь" descr="C:\Users\Contra\Pictures\sneg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700808"/>
            <a:ext cx="1478657" cy="1478657"/>
          </a:xfrm>
          <a:prstGeom prst="rect">
            <a:avLst/>
          </a:prstGeom>
          <a:noFill/>
        </p:spPr>
      </p:pic>
      <p:pic>
        <p:nvPicPr>
          <p:cNvPr id="2067" name="кастрюля" descr="C:\Users\Contra\Pictures\kastriulia-dlia-supa-1-640x4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157192"/>
            <a:ext cx="1550448" cy="1196752"/>
          </a:xfrm>
          <a:prstGeom prst="rect">
            <a:avLst/>
          </a:prstGeom>
          <a:noFill/>
        </p:spPr>
      </p:pic>
      <p:pic>
        <p:nvPicPr>
          <p:cNvPr id="2068" name="матрешка" descr="C:\Users\Contra\Pictures\63113_0d036f2c437f8fc18632d72b37c47d9f.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869160"/>
            <a:ext cx="898599" cy="1587103"/>
          </a:xfrm>
          <a:prstGeom prst="rect">
            <a:avLst/>
          </a:prstGeom>
          <a:noFill/>
        </p:spPr>
      </p:pic>
      <p:pic>
        <p:nvPicPr>
          <p:cNvPr id="2069" name="серьги" descr="C:\Users\Contra\Pictures\Без названия (5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548680"/>
            <a:ext cx="1567061" cy="1567061"/>
          </a:xfrm>
          <a:prstGeom prst="rect">
            <a:avLst/>
          </a:prstGeom>
          <a:noFill/>
        </p:spPr>
      </p:pic>
      <p:pic>
        <p:nvPicPr>
          <p:cNvPr id="2070" name="репа" descr="C:\Users\Contra\Pictures\1654275967_27-flomaster-club-p-repa-risunok-dlya-detei-krasivo-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3212976"/>
            <a:ext cx="1030395" cy="1618872"/>
          </a:xfrm>
          <a:prstGeom prst="rect">
            <a:avLst/>
          </a:prstGeom>
          <a:noFill/>
        </p:spPr>
      </p:pic>
      <p:pic>
        <p:nvPicPr>
          <p:cNvPr id="2071" name="веревка" descr="C:\Users\Contra\Pictures\1635820980_51-flomaster-club-p-narisovannaya-verevka-krasivii-risunok-7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620688"/>
            <a:ext cx="2340522" cy="1095364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123728" y="188640"/>
            <a:ext cx="5081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Найди картинки. в которых звук «рь» мягкий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786842" y="6529964"/>
            <a:ext cx="357158" cy="3280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1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1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1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1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1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1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Contra\Pictures\32-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8925" r="21474"/>
          <a:stretch>
            <a:fillRect/>
          </a:stretch>
        </p:blipFill>
        <p:spPr bwMode="auto">
          <a:xfrm>
            <a:off x="4429124" y="6191415"/>
            <a:ext cx="516475" cy="666585"/>
          </a:xfrm>
          <a:prstGeom prst="rect">
            <a:avLst/>
          </a:prstGeom>
          <a:noFill/>
        </p:spPr>
      </p:pic>
      <p:pic>
        <p:nvPicPr>
          <p:cNvPr id="4101" name="Picture 5" descr="C:\Users\Contra\Pictures\знаки-вопроса-748899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75" t="10500" r="5501" b="5501"/>
          <a:stretch>
            <a:fillRect/>
          </a:stretch>
        </p:blipFill>
        <p:spPr bwMode="auto">
          <a:xfrm>
            <a:off x="4214810" y="214290"/>
            <a:ext cx="666074" cy="968835"/>
          </a:xfrm>
          <a:prstGeom prst="rect">
            <a:avLst/>
          </a:prstGeom>
          <a:noFill/>
        </p:spPr>
      </p:pic>
      <p:pic>
        <p:nvPicPr>
          <p:cNvPr id="4097" name="ремень" descr="C:\Users\Contra\Pictures\CHRjKnL0pI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262" t="78959" r="14563" b="7676"/>
          <a:stretch>
            <a:fillRect/>
          </a:stretch>
        </p:blipFill>
        <p:spPr bwMode="auto">
          <a:xfrm>
            <a:off x="7215206" y="2500306"/>
            <a:ext cx="967833" cy="645222"/>
          </a:xfrm>
          <a:prstGeom prst="rect">
            <a:avLst/>
          </a:prstGeom>
          <a:noFill/>
        </p:spPr>
      </p:pic>
      <p:pic>
        <p:nvPicPr>
          <p:cNvPr id="4" name="брюки" descr="C:\Users\Contra\Pictures\CHRjKnL0pI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621" t="47643" r="72142" b="27854"/>
          <a:stretch>
            <a:fillRect/>
          </a:stretch>
        </p:blipFill>
        <p:spPr bwMode="auto">
          <a:xfrm>
            <a:off x="0" y="5689912"/>
            <a:ext cx="690233" cy="1168088"/>
          </a:xfrm>
          <a:prstGeom prst="rect">
            <a:avLst/>
          </a:prstGeom>
          <a:noFill/>
        </p:spPr>
      </p:pic>
      <p:pic>
        <p:nvPicPr>
          <p:cNvPr id="5" name="скрипка" descr="C:\Users\Contra\Pictures\CHRjKnL0pI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EAFE"/>
              </a:clrFrom>
              <a:clrTo>
                <a:srgbClr val="FDEAFE">
                  <a:alpha val="0"/>
                </a:srgbClr>
              </a:clrTo>
            </a:clrChange>
          </a:blip>
          <a:srcRect l="60055" t="67561" r="27346" b="12390"/>
          <a:stretch>
            <a:fillRect/>
          </a:stretch>
        </p:blipFill>
        <p:spPr bwMode="auto">
          <a:xfrm>
            <a:off x="1057858" y="1714488"/>
            <a:ext cx="762005" cy="857256"/>
          </a:xfrm>
          <a:prstGeom prst="rect">
            <a:avLst/>
          </a:prstGeom>
          <a:noFill/>
        </p:spPr>
      </p:pic>
      <p:pic>
        <p:nvPicPr>
          <p:cNvPr id="6" name="скрипач" descr="C:\Users\Contra\Pictures\CHRjKnL0pI0.jpg"/>
          <p:cNvPicPr>
            <a:picLocks noChangeAspect="1" noChangeArrowheads="1"/>
          </p:cNvPicPr>
          <p:nvPr/>
        </p:nvPicPr>
        <p:blipFill>
          <a:blip r:embed="rId4" cstate="print"/>
          <a:srcRect l="30038" t="10628" r="58937" b="63755"/>
          <a:stretch>
            <a:fillRect/>
          </a:stretch>
        </p:blipFill>
        <p:spPr bwMode="auto">
          <a:xfrm>
            <a:off x="5572132" y="2285992"/>
            <a:ext cx="703724" cy="1156118"/>
          </a:xfrm>
          <a:prstGeom prst="rect">
            <a:avLst/>
          </a:prstGeom>
          <a:noFill/>
        </p:spPr>
      </p:pic>
      <p:pic>
        <p:nvPicPr>
          <p:cNvPr id="7" name="огурец" descr="C:\Users\Contra\Pictures\CHRjKnL0pI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FFC"/>
              </a:clrFrom>
              <a:clrTo>
                <a:srgbClr val="F0FFFC">
                  <a:alpha val="0"/>
                </a:srgbClr>
              </a:clrTo>
            </a:clrChange>
          </a:blip>
          <a:srcRect l="4746" t="10498" r="79504" b="77250"/>
          <a:stretch>
            <a:fillRect/>
          </a:stretch>
        </p:blipFill>
        <p:spPr bwMode="auto">
          <a:xfrm>
            <a:off x="5500694" y="428604"/>
            <a:ext cx="1011116" cy="556114"/>
          </a:xfrm>
          <a:prstGeom prst="rect">
            <a:avLst/>
          </a:prstGeom>
          <a:noFill/>
        </p:spPr>
      </p:pic>
      <p:pic>
        <p:nvPicPr>
          <p:cNvPr id="8" name="варенье" descr="C:\Users\Contra\Pictures\CHRjKnL0pI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FF4"/>
              </a:clrFrom>
              <a:clrTo>
                <a:srgbClr val="F7FFF4">
                  <a:alpha val="0"/>
                </a:srgbClr>
              </a:clrTo>
            </a:clrChange>
          </a:blip>
          <a:srcRect l="71456" t="55628" r="19169" b="30007"/>
          <a:stretch>
            <a:fillRect/>
          </a:stretch>
        </p:blipFill>
        <p:spPr bwMode="auto">
          <a:xfrm>
            <a:off x="6500826" y="3643314"/>
            <a:ext cx="659428" cy="714380"/>
          </a:xfrm>
          <a:prstGeom prst="rect">
            <a:avLst/>
          </a:prstGeom>
          <a:noFill/>
        </p:spPr>
      </p:pic>
      <p:pic>
        <p:nvPicPr>
          <p:cNvPr id="9" name="принцесса" descr="C:\Users\Contra\Pictures\CHRjKnL0pI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FFB"/>
              </a:clrFrom>
              <a:clrTo>
                <a:srgbClr val="F9FFFB">
                  <a:alpha val="0"/>
                </a:srgbClr>
              </a:clrTo>
            </a:clrChange>
          </a:blip>
          <a:srcRect l="27492" t="35355" r="59340" b="37257"/>
          <a:stretch>
            <a:fillRect/>
          </a:stretch>
        </p:blipFill>
        <p:spPr bwMode="auto">
          <a:xfrm>
            <a:off x="1928794" y="571480"/>
            <a:ext cx="680090" cy="928694"/>
          </a:xfrm>
          <a:prstGeom prst="rect">
            <a:avLst/>
          </a:prstGeom>
          <a:noFill/>
        </p:spPr>
      </p:pic>
      <p:pic>
        <p:nvPicPr>
          <p:cNvPr id="10" name="скворец" descr="C:\Users\Contra\Pictures\CHRjKnL0pI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BFF"/>
              </a:clrFrom>
              <a:clrTo>
                <a:srgbClr val="F0FBFF">
                  <a:alpha val="0"/>
                </a:srgbClr>
              </a:clrTo>
            </a:clrChange>
          </a:blip>
          <a:srcRect l="18317" t="19668" r="69083" b="62511"/>
          <a:stretch>
            <a:fillRect/>
          </a:stretch>
        </p:blipFill>
        <p:spPr bwMode="auto">
          <a:xfrm>
            <a:off x="120044" y="548680"/>
            <a:ext cx="808618" cy="808618"/>
          </a:xfrm>
          <a:prstGeom prst="rect">
            <a:avLst/>
          </a:prstGeom>
          <a:noFill/>
        </p:spPr>
      </p:pic>
      <p:pic>
        <p:nvPicPr>
          <p:cNvPr id="11" name="моряк" descr="C:\Users\Contra\Pictures\CHRjKnL0pI0.jpg"/>
          <p:cNvPicPr>
            <a:picLocks noChangeAspect="1" noChangeArrowheads="1"/>
          </p:cNvPicPr>
          <p:nvPr/>
        </p:nvPicPr>
        <p:blipFill>
          <a:blip r:embed="rId4" cstate="print"/>
          <a:srcRect l="83587" t="67432" r="3026" b="9178"/>
          <a:stretch>
            <a:fillRect/>
          </a:stretch>
        </p:blipFill>
        <p:spPr bwMode="auto">
          <a:xfrm>
            <a:off x="7429520" y="285728"/>
            <a:ext cx="830395" cy="1025782"/>
          </a:xfrm>
          <a:prstGeom prst="rect">
            <a:avLst/>
          </a:prstGeom>
          <a:noFill/>
        </p:spPr>
      </p:pic>
      <p:pic>
        <p:nvPicPr>
          <p:cNvPr id="12" name="якорь" descr="C:\Users\Contra\Pictures\CHRjKnL0pI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34" t="52823" r="85016" b="26015"/>
          <a:stretch>
            <a:fillRect/>
          </a:stretch>
        </p:blipFill>
        <p:spPr bwMode="auto">
          <a:xfrm>
            <a:off x="1714480" y="5832218"/>
            <a:ext cx="647862" cy="1025782"/>
          </a:xfrm>
          <a:prstGeom prst="rect">
            <a:avLst/>
          </a:prstGeom>
          <a:noFill/>
        </p:spPr>
      </p:pic>
      <p:pic>
        <p:nvPicPr>
          <p:cNvPr id="4098" name="скворечник" descr="C:\Users\Contra\Pictures\Без названия (6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1357298"/>
            <a:ext cx="928662" cy="1038174"/>
          </a:xfrm>
          <a:prstGeom prst="rect">
            <a:avLst/>
          </a:prstGeom>
          <a:noFill/>
        </p:spPr>
      </p:pic>
      <p:pic>
        <p:nvPicPr>
          <p:cNvPr id="14" name="ребенок" descr="C:\Users\Contra\Pictures\CHRjKnL0pI0.jpg"/>
          <p:cNvPicPr>
            <a:picLocks noChangeAspect="1" noChangeArrowheads="1"/>
          </p:cNvPicPr>
          <p:nvPr/>
        </p:nvPicPr>
        <p:blipFill>
          <a:blip r:embed="rId4" cstate="print"/>
          <a:srcRect l="4234" t="27594" r="81591" b="47902"/>
          <a:stretch>
            <a:fillRect/>
          </a:stretch>
        </p:blipFill>
        <p:spPr bwMode="auto">
          <a:xfrm>
            <a:off x="3000364" y="4548194"/>
            <a:ext cx="672685" cy="822171"/>
          </a:xfrm>
          <a:prstGeom prst="rect">
            <a:avLst/>
          </a:prstGeom>
          <a:noFill/>
        </p:spPr>
      </p:pic>
      <p:pic>
        <p:nvPicPr>
          <p:cNvPr id="15" name="черепаха" descr="C:\Users\Contra\Pictures\CHRjKnL0pI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54" t="29692" r="25771" b="52487"/>
          <a:stretch>
            <a:fillRect/>
          </a:stretch>
        </p:blipFill>
        <p:spPr bwMode="auto">
          <a:xfrm>
            <a:off x="785786" y="4572008"/>
            <a:ext cx="1031482" cy="916873"/>
          </a:xfrm>
          <a:prstGeom prst="rect">
            <a:avLst/>
          </a:prstGeom>
          <a:noFill/>
        </p:spPr>
      </p:pic>
      <p:pic>
        <p:nvPicPr>
          <p:cNvPr id="16" name="африка" descr="C:\Users\Contra\Pictures\CHRjKnL0pI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26" t="75228" r="76734" b="6951"/>
          <a:stretch>
            <a:fillRect/>
          </a:stretch>
        </p:blipFill>
        <p:spPr bwMode="auto">
          <a:xfrm>
            <a:off x="5643570" y="5857892"/>
            <a:ext cx="1034446" cy="738890"/>
          </a:xfrm>
          <a:prstGeom prst="rect">
            <a:avLst/>
          </a:prstGeom>
          <a:noFill/>
        </p:spPr>
      </p:pic>
      <p:pic>
        <p:nvPicPr>
          <p:cNvPr id="17" name="снегирь" descr="C:\Users\Contra\Pictures\CHRjKnL0pI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FFFC"/>
              </a:clrFrom>
              <a:clrTo>
                <a:srgbClr val="EFFFFC">
                  <a:alpha val="0"/>
                </a:srgbClr>
              </a:clrTo>
            </a:clrChange>
          </a:blip>
          <a:srcRect l="78770" t="10498" r="3905" b="71681"/>
          <a:stretch>
            <a:fillRect/>
          </a:stretch>
        </p:blipFill>
        <p:spPr bwMode="auto">
          <a:xfrm>
            <a:off x="6429388" y="1428736"/>
            <a:ext cx="982581" cy="714604"/>
          </a:xfrm>
          <a:prstGeom prst="rect">
            <a:avLst/>
          </a:prstGeom>
          <a:noFill/>
        </p:spPr>
      </p:pic>
      <p:pic>
        <p:nvPicPr>
          <p:cNvPr id="18" name="рябина" descr="C:\Users\Contra\Pictures\CHRjKnL0pI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279" t="79424" r="59121" b="6097"/>
          <a:stretch>
            <a:fillRect/>
          </a:stretch>
        </p:blipFill>
        <p:spPr bwMode="auto">
          <a:xfrm>
            <a:off x="2714612" y="2143116"/>
            <a:ext cx="993819" cy="807478"/>
          </a:xfrm>
          <a:prstGeom prst="rect">
            <a:avLst/>
          </a:prstGeom>
          <a:noFill/>
        </p:spPr>
      </p:pic>
      <p:pic>
        <p:nvPicPr>
          <p:cNvPr id="19" name="карета" descr="C:\Users\Contra\Pictures\CHRjKnL0pI0.jpg"/>
          <p:cNvPicPr>
            <a:picLocks noChangeAspect="1" noChangeArrowheads="1"/>
          </p:cNvPicPr>
          <p:nvPr/>
        </p:nvPicPr>
        <p:blipFill>
          <a:blip r:embed="rId4" cstate="print"/>
          <a:srcRect l="59688" t="11353" r="22988" b="69712"/>
          <a:stretch>
            <a:fillRect/>
          </a:stretch>
        </p:blipFill>
        <p:spPr bwMode="auto">
          <a:xfrm>
            <a:off x="7072330" y="4857760"/>
            <a:ext cx="956948" cy="739460"/>
          </a:xfrm>
          <a:prstGeom prst="rect">
            <a:avLst/>
          </a:prstGeom>
          <a:noFill/>
        </p:spPr>
      </p:pic>
      <p:pic>
        <p:nvPicPr>
          <p:cNvPr id="4099" name="шары" descr="C:\Users\Contra\Pictures\Без названия (7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8454" y="3500438"/>
            <a:ext cx="855546" cy="855546"/>
          </a:xfrm>
          <a:prstGeom prst="rect">
            <a:avLst/>
          </a:prstGeom>
          <a:noFill/>
        </p:spPr>
      </p:pic>
      <p:pic>
        <p:nvPicPr>
          <p:cNvPr id="21" name="репа" descr="C:\Users\Contra\Pictures\1654275967_27-flomaster-club-p-repa-risunok-dlya-detei-krasivo-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000372"/>
            <a:ext cx="785786" cy="1234562"/>
          </a:xfrm>
          <a:prstGeom prst="rect">
            <a:avLst/>
          </a:prstGeom>
          <a:noFill/>
        </p:spPr>
      </p:pic>
      <p:pic>
        <p:nvPicPr>
          <p:cNvPr id="22" name="абрикос" descr="C:\Users\Contra\Pictures\CHRjKnL0pI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D6FE"/>
              </a:clrFrom>
              <a:clrTo>
                <a:srgbClr val="FFD6FE">
                  <a:alpha val="0"/>
                </a:srgbClr>
              </a:clrTo>
            </a:clrChange>
          </a:blip>
          <a:srcRect l="27470" t="62243" r="59143" b="21050"/>
          <a:stretch>
            <a:fillRect/>
          </a:stretch>
        </p:blipFill>
        <p:spPr bwMode="auto">
          <a:xfrm>
            <a:off x="1785918" y="3286124"/>
            <a:ext cx="1056396" cy="932114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714744" y="0"/>
            <a:ext cx="1659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НАЙДИ ПАРУ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707904" y="188640"/>
            <a:ext cx="0" cy="6480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5508104" y="260648"/>
            <a:ext cx="72008" cy="6408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786842" y="6529964"/>
            <a:ext cx="357158" cy="3280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4676 C 0.03438 -0.04653 0.05556 -0.04676 0.07987 -0.04329 C 0.09271 -0.03913 0.07952 -0.04329 0.1132 -0.04144 C 0.11684 -0.04144 0.12275 -0.03959 0.12622 -0.03913 C 0.13334 -0.03774 0.14202 -0.03612 0.14896 -0.03612 C 0.16928 -0.03519 0.20955 -0.03426 0.20955 -0.0338 C 0.22639 -0.03288 0.23282 -0.03195 0.25244 -0.03149 C 0.2698 -0.02593 0.30035 -0.02825 0.31546 -0.02825 C 0.32448 -0.02686 0.33299 -0.0257 0.34184 -0.02477 C 0.34532 -0.02431 0.35261 -0.02292 0.35625 -0.02246 C 0.36407 -0.022 0.37952 -0.02061 0.37952 -0.02014 C 0.38959 -0.01783 0.39948 -0.01551 0.41042 -0.01551 " pathEditMode="relative" rAng="0" ptsTypes="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1.85185E-6 C -0.01094 -0.00115 -0.01545 -0.0044 -0.02535 -0.00879 C -0.03785 -0.01435 -0.05069 -0.01944 -0.06319 -0.025 C -0.07222 -0.02893 -0.06632 -0.02963 -0.07916 -0.03125 C -0.08993 -0.03634 -0.10139 -0.03958 -0.11215 -0.04514 C -0.12118 -0.04977 -0.12951 -0.05532 -0.13871 -0.05902 C -0.14357 -0.06342 -0.14896 -0.06412 -0.15469 -0.06527 C -0.1559 -0.0662 -0.15712 -0.06736 -0.1585 -0.06782 C -0.16128 -0.06898 -0.16423 -0.06898 -0.16701 -0.07037 C -0.17569 -0.075 -0.18437 -0.07986 -0.1934 -0.08287 C -0.20225 -0.08588 -0.21163 -0.08634 -0.22066 -0.08912 C -0.2335 -0.09305 -0.24653 -0.09652 -0.25937 -0.10046 C -0.26614 -0.10254 -0.27135 -0.10578 -0.2783 -0.10694 C -0.28385 -0.11157 -0.28594 -0.11088 -0.2934 -0.1118 C -0.30087 -0.11551 -0.30816 -0.1169 -0.31597 -0.11805 C -0.32031 -0.12014 -0.32465 -0.1206 -0.32916 -0.12199 C -0.33715 -0.12453 -0.33975 -0.12801 -0.34896 -0.1294 C -0.35798 -0.13356 -0.36684 -0.13379 -0.37639 -0.13449 C -0.38646 -0.14004 -0.39531 -0.13819 -0.4066 -0.13819 " pathEditMode="relative" ptsTypes="ffffffffffffffffffA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C -0.00399 -0.00857 -0.00955 -0.01273 -0.01459 -0.01991 C -0.02709 -0.03843 -0.04358 -0.04977 -0.05625 -0.06829 C -0.06563 -0.08218 -0.07188 -0.09838 -0.07952 -0.11412 C -0.08733 -0.13009 -0.09584 -0.14491 -0.10434 -0.15996 C -0.11163 -0.17315 -0.11771 -0.18912 -0.12674 -0.2 C -0.12847 -0.20486 -0.13125 -0.2081 -0.13334 -0.21296 C -0.13611 -0.22593 -0.14497 -0.23935 -0.15018 -0.25023 C -0.16111 -0.27361 -0.16997 -0.29838 -0.18056 -0.32222 C -0.18403 -0.33009 -0.18802 -0.33935 -0.19097 -0.34792 C -0.19288 -0.35324 -0.19427 -0.3588 -0.19584 -0.36458 C -0.1967 -0.36736 -0.19827 -0.37269 -0.19827 -0.37246 C -0.2 -0.38866 -0.20452 -0.40509 -0.20955 -0.41968 C -0.21007 -0.42778 -0.21042 -0.43056 -0.21268 -0.43727 C -0.21354 -0.44167 -0.21424 -0.44491 -0.2158 -0.44908 C -0.21736 -0.45857 -0.21754 -0.46621 -0.22153 -0.47384 C -0.22396 -0.48472 -0.23646 -0.4875 -0.24306 -0.49028 C -0.2507 -0.49306 -0.24219 -0.48935 -0.24965 -0.49259 C -0.25035 -0.49306 -0.25191 -0.49352 -0.25191 -0.49352 " pathEditMode="relative" rAng="0" ptsTypes="ffffffffffffffffff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C 0.00747 0.00439 0.01441 0.01157 0.02136 0.01782 C 0.02587 0.02199 0.02934 0.02847 0.03438 0.03078 C 0.03507 0.03171 0.03594 0.03217 0.03664 0.0331 C 0.03733 0.03425 0.03733 0.03611 0.0382 0.03703 C 0.04271 0.04259 0.05053 0.0493 0.05573 0.05347 C 0.05921 0.05648 0.06094 0.06018 0.06476 0.0618 C 0.06563 0.06273 0.06632 0.06365 0.06719 0.06435 C 0.06789 0.06481 0.06875 0.06481 0.06945 0.0655 C 0.08143 0.07592 0.06459 0.06226 0.07483 0.07268 C 0.07778 0.07569 0.07865 0.07453 0.0816 0.07615 C 0.08507 0.078 0.08889 0.08078 0.09237 0.08333 C 0.09584 0.08611 0.10139 0.09097 0.10521 0.09166 C 0.11025 0.09259 0.11563 0.09305 0.12049 0.09513 C 0.1283 0.09861 0.1349 0.10115 0.14271 0.10231 C 0.15296 0.10856 0.14671 0.10578 0.1625 0.10717 C 0.16893 0.11111 0.175 0.11296 0.1816 0.1155 C 0.19323 0.11412 0.1882 0.11435 0.19688 0.11435 " pathEditMode="relative" rAng="0" ptsTypes="fffffffffffffffff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C 0.00122 0.02152 0.00139 0.01898 -2.5E-6 0.04537 C -0.00017 0.04861 -0.00364 0.06111 -0.00382 0.0618 C -0.00573 0.0743 -0.00868 0.08657 -0.01041 0.0993 C -0.01284 0.11666 -0.01528 0.13587 -0.02066 0.15162 C -0.02222 0.16203 -0.02587 0.16967 -0.02812 0.17939 C -0.03021 0.18819 -0.03073 0.19814 -0.03281 0.20717 C -0.03593 0.2206 -0.04062 0.23263 -0.04409 0.2456 C -0.04479 0.25208 -0.04531 0.25763 -0.04687 0.26342 C -0.04826 0.27847 -0.05173 0.29351 -0.05538 0.30763 C -0.05607 0.31481 -0.05677 0.32546 -0.06007 0.33148 C -0.06076 0.33263 -0.06198 0.33287 -0.06267 0.33425 C -0.06371 0.33564 -0.06458 0.33773 -0.06545 0.33958 C -0.06614 0.34236 -0.06614 0.34537 -0.06736 0.34791 C -0.07343 0.36064 -0.06771 0.34398 -0.07222 0.35601 C -0.07552 0.36458 -0.07743 0.37291 -0.08159 0.38101 C -0.0835 0.39467 -0.08055 0.378 -0.08524 0.39212 C -0.09132 0.40972 -0.08125 0.38703 -0.08802 0.40185 C -0.08975 0.41342 -0.09531 0.42407 -0.10034 0.43356 C -0.10225 0.44143 -0.10451 0.44861 -0.10764 0.45578 C -0.10903 0.46226 -0.11215 0.46898 -0.11423 0.475 C -0.11493 0.47685 -0.11614 0.48055 -0.11614 0.48078 C -0.11857 0.49513 -0.12396 0.50694 -0.12916 0.51921 C -0.13073 0.52685 -0.13403 0.53194 -0.13663 0.53865 C -0.13802 0.54583 -0.14114 0.54814 -0.1434 0.55509 C -0.14809 0.57037 -0.15364 0.58842 -0.16389 0.59768 C -0.16684 0.60324 -0.17066 0.60995 -0.17413 0.61458 C -0.17691 0.61828 -0.18073 0.62013 -0.1835 0.6243 C -0.18715 0.62962 -0.18871 0.63541 -0.19288 0.63912 C -0.19409 0.64143 -0.19496 0.64467 -0.19653 0.64629 C -0.19757 0.64768 -0.19913 0.64675 -0.20034 0.64768 C -0.20278 0.64907 -0.20399 0.65208 -0.20607 0.65439 C -0.20781 0.65648 -0.21146 0.66018 -0.21146 0.66041 C -0.21753 0.678 -0.23142 0.69282 -0.24427 0.69861 C -0.25156 0.70578 -0.24774 0.7037 -0.25555 0.70555 C -0.2651 0.71087 -0.27691 0.71087 -0.28541 0.71967 C -0.28732 0.71851 -0.28958 0.71851 -0.29114 0.71666 C -0.29288 0.71481 -0.29479 0.70833 -0.29479 0.70856 " pathEditMode="relative" rAng="0" ptsTypes="fffffffffffffffffffffffffff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257 C 0.01666 0.01968 0.025 0.02083 0.03298 0.0169 C 0.04132 0.01273 0.04705 0.00648 0.05468 0.00185 C 0.06215 -0.00278 0.071 -0.00463 0.07916 -0.00579 C 0.08316 -0.00741 0.08628 -0.00856 0.09062 -0.00949 C 0.09531 -0.01458 0.09774 -0.01597 0.10382 -0.01713 C 0.10989 -0.02129 0.1118 -0.02361 0.11701 -0.02847 C 0.1217 -0.03287 0.12708 -0.03495 0.13211 -0.03842 C 0.13732 -0.0419 0.14149 -0.04583 0.14722 -0.04722 C 0.15243 -0.05463 0.16163 -0.05532 0.16892 -0.05856 C 0.17326 -0.06042 0.17656 -0.06458 0.18107 -0.0662 C 0.19132 -0.075 0.20503 -0.0787 0.21701 -0.0787 " pathEditMode="relative" rAng="0" ptsTypes="fffffffffff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C 0.0316 0.00185 0.0632 0.00185 0.0948 0.00462 C 0.09653 0.00462 0.09966 0.01018 0.09966 0.00925 " pathEditMode="relative" rAng="0" ptsTypes="ff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0.02175 C -0.04671 0.03657 -0.05278 0.03495 -0.0585 0.0375 C -0.06667 0.04583 -0.07725 0.05092 -0.08593 0.0537 C -0.11198 0.08402 -0.15712 0.06921 -0.17935 0.07013 C -0.1875 0.07222 -0.1948 0.07615 -0.20296 0.078 C -0.25764 0.10671 -0.20122 0.078 -0.35955 0.08356 C -0.36441 0.08356 -0.37205 0.09143 -0.37657 0.09444 C -0.37778 0.09537 -0.38021 0.09675 -0.38021 0.09745 C -0.38369 0.10185 -0.38733 0.10486 -0.39063 0.11018 C -0.39862 0.12407 -0.39341 0.11921 -0.40018 0.12361 C -0.40382 0.13101 -0.40608 0.13148 -0.41042 0.13449 C -0.41372 0.13703 -0.41337 0.13495 -0.41337 0.14004 " pathEditMode="relative" rAng="0" ptsTypes="fffffffffffA">
                                      <p:cBhvr>
                                        <p:cTn id="4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0.06111 C 0.04861 0.06203 0.05295 0.0574 0.06823 0.06504 C 0.2658 0.06412 0.26406 0.06713 0.37674 0.06111 C 0.38038 0.05949 0.3842 0.05856 0.38802 0.0574 C 0.39323 0.05393 0.39861 0.05393 0.40417 0.05231 C 0.40781 0.04745 0.40556 0.0493 0.40972 0.04745 C 0.41077 0.04699 0.41268 0.04606 0.41268 0.04629 " pathEditMode="relative" rAng="0" ptsTypes="ffffff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14 -0.00208 C 0.02361 0.00579 0.025 0.02546 0.02674 0.03588 C 0.02587 0.07037 0.02795 0.06875 0.02379 0.08866 C 0.02344 0.09236 0.02361 0.0963 0.02292 0.1 C 0.02257 0.10185 0.02136 0.10301 0.02101 0.10486 C 0.01771 0.11805 0.01858 0.13333 0.0125 0.14514 C 0.01146 0.15648 0.00556 0.17407 0.00017 0.18287 C -0.00139 0.19028 -0.00486 0.19699 -0.00833 0.20301 C -0.01076 0.2118 -0.01354 0.22153 -0.01858 0.22824 C -0.02205 0.2493 -0.02934 0.26944 -0.03663 0.28866 C -0.04062 0.29954 -0.04149 0.31042 -0.04983 0.31759 C -0.05243 0.32708 -0.05087 0.32292 -0.05642 0.3338 C -0.05729 0.33565 -0.0592 0.33889 -0.0592 0.33912 C -0.06059 0.34491 -0.06371 0.34977 -0.0658 0.35532 C -0.06771 0.36921 -0.0691 0.3875 -0.07517 0.3993 C -0.07535 0.4 -0.07674 0.40694 -0.07708 0.4081 C -0.0783 0.41157 -0.0809 0.41805 -0.0809 0.41829 C -0.08212 0.42523 -0.08437 0.43218 -0.0875 0.43819 C -0.08871 0.44074 -0.0901 0.44329 -0.09132 0.44583 C -0.09201 0.44699 -0.09323 0.44954 -0.09323 0.44977 C -0.09496 0.45764 -0.09271 0.4493 -0.09687 0.45718 C -0.09896 0.46088 -0.09844 0.46505 -0.10156 0.46713 " pathEditMode="relative" rAng="0" ptsTypes="fffffffffffffffffffff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4 0.04144 C -0.03732 0.03472 -0.0408 0.0331 -0.04375 0.03195 C -0.05312 0.02153 -0.06232 0.02361 -0.07361 0.02292 C -0.07864 0.01945 -0.08715 0.01968 -0.09253 0.01968 " pathEditMode="relative" rAng="0" ptsTypes="fff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07731 C 0.05712 0.07801 0.06389 0.07847 0.0684 0.0787 C 0.07136 0.0794 0.07396 0.07986 0.07726 0.08009 C 0.08195 0.08079 0.09288 0.08148 0.09879 0.08194 C 0.10226 0.08264 0.10677 0.08287 0.11077 0.0831 C 0.11632 0.08403 0.12066 0.08472 0.12726 0.08495 C 0.13368 0.08565 0.13872 0.08565 0.14566 0.08588 C 0.15469 0.08681 0.16476 0.08727 0.17396 0.0875 C 0.18785 0.08866 0.20087 0.08935 0.21493 0.08958 C 0.22327 0.09074 0.23924 0.09051 0.24688 0.09074 C 0.25556 0.09144 0.2625 0.09144 0.27153 0.09167 C 0.27743 0.0919 0.28351 0.09236 0.28941 0.09306 C 0.29132 0.09282 0.29549 0.09259 0.29549 0.09282 " pathEditMode="relative" rAng="0" ptsTypes="ffffffffffff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6 C -0.00434 -0.0037 -0.00833 -0.00416 -0.01337 -0.00509 C -0.02031 -0.00809 -0.02778 -0.00694 -0.03489 -0.00879 C -0.0592 -0.00763 -0.05191 -0.00948 -0.0651 -0.00393 C -0.06996 0.00024 -0.06684 -0.00138 -0.07465 -0.00138 " pathEditMode="relative" ptsTypes="ffff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C -0.01041 -0.00255 -0.0144 -0.01181 -0.02239 -0.01505 C -0.02847 -0.01759 -0.0335 -0.02176 -0.0394 -0.02454 C -0.04062 -0.02569 -0.04184 -0.02755 -0.0434 -0.02847 C -0.04652 -0.02963 -0.04982 -0.02893 -0.05295 -0.02963 C -0.0585 -0.03056 -0.06371 -0.03356 -0.06892 -0.03518 C -0.07309 -0.03889 -0.07569 -0.03935 -0.08072 -0.04051 C -0.08923 -0.04792 -0.09809 -0.05255 -0.10833 -0.05532 C -0.11944 -0.06505 -0.1342 -0.0706 -0.14756 -0.07268 C -0.16701 -0.08218 -0.18454 -0.09421 -0.2059 -0.09699 C -0.21562 -0.10185 -0.2243 -0.10532 -0.23454 -0.10648 C -0.24114 -0.1081 -0.24947 -0.10995 -0.25572 -0.11319 C -0.25972 -0.11551 -0.26302 -0.11968 -0.26736 -0.1213 C -0.27777 -0.12569 -0.28871 -0.12523 -0.29913 -0.12801 C -0.30729 -0.13032 -0.31545 -0.13588 -0.32256 -0.1375 C -0.32916 -0.13935 -0.33541 -0.14051 -0.34149 -0.14306 C -0.3552 -0.1544 -0.36875 -0.15556 -0.38506 -0.15787 C -0.39218 -0.15995 -0.3993 -0.16157 -0.40642 -0.16296 C -0.41267 -0.16852 -0.42239 -0.17222 -0.42968 -0.17523 C -0.44166 -0.18518 -0.45086 -0.18264 -0.46579 -0.18333 C -0.46718 -0.18449 -0.46857 -0.18542 -0.47013 -0.18611 C -0.471 -0.18657 -0.47309 -0.18727 -0.47309 -0.18704 " pathEditMode="relative" rAng="0" ptsTypes="fffffffffffffffffffff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5 0.02662 C 0.10938 0.02547 0.08108 0.02547 0.12205 0.02547 " pathEditMode="relative" ptsTypes="fA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C 0.01129 0.00139 0.03195 0.00625 0.04254 0.00995 C 0.04601 0.01111 0.04931 0.01366 0.05313 0.01389 C 0.06823 0.01458 0.08351 0.01458 0.09879 0.01505 C 0.1092 0.01852 0.11997 0.01991 0.13073 0.0213 C 0.17274 0.03542 0.13004 0.02153 0.25278 0.02384 C 0.32743 0.02523 0.37066 0.02708 0.47361 0.02755 C 0.48386 0.03195 0.47552 0.02894 0.49913 0.02894 " pathEditMode="relative" rAng="0" ptsTypes="fffffff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5 C 0.00139 0.0632 0.00191 0.0794 0.00539 0.09329 C 0.00938 0.10857 0.01493 0.12362 0.01789 0.14028 C 0.01875 0.15787 0.02066 0.17524 0.02223 0.19237 C 0.02344 0.20487 0.02379 0.2176 0.0257 0.22917 C 0.02674 0.24237 0.02778 0.25579 0.02917 0.26875 C 0.02987 0.27755 0.0316 0.28565 0.03247 0.29422 C 0.03316 0.30857 0.03473 0.33449 0.03698 0.34769 C 0.03785 0.36204 0.03959 0.37547 0.04098 0.38959 C 0.04219 0.40463 0.04237 0.42292 0.04532 0.43658 C 0.04618 0.45556 0.04792 0.47408 0.05278 0.49005 C 0.05382 0.50324 0.05521 0.51505 0.05782 0.52709 C 0.05868 0.53542 0.05799 0.52917 0.05903 0.53588 C 0.05921 0.53704 0.05955 0.53982 0.05955 0.54005 " pathEditMode="relative" rAng="0" ptsTypes="fffffffffffffA">
                                      <p:cBhvr>
                                        <p:cTn id="86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C 0.01111 0.00232 0.02361 0.00834 0.0349 0.0088 C 0.05347 0.00949 0.07205 0.00949 0.09063 0.00996 C 0.15712 0.02408 0.23646 0.01227 0.3066 0.01366 C 0.31476 0.01783 0.32222 0.01806 0.33108 0.01875 C 0.35399 0.02292 0.37691 0.02292 0.4 0.02384 C 0.50139 0.02084 0.60191 0.01713 0.70382 0.01621 C 0.7217 0.01482 0.71476 0.01412 0.72639 0.01134 C 0.74011 0.00232 0.7632 0.00741 0.77448 0.00741 " pathEditMode="relative" ptsTypes="ffffffff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1 0.01389 C 0.06701 0.01504 0.07882 0.01852 0.09132 0.02014 C 0.09913 0.02338 0.10764 0.02384 0.1158 0.02384 " pathEditMode="relative" ptsTypes="ffA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C 0.00277 -0.00186 0.00607 -0.00278 0.00902 -0.00463 C 0.01371 -0.00834 0.01059 -0.00949 0.01684 -0.01204 C 0.02309 -0.01459 0.03125 -0.01528 0.03802 -0.0169 C 0.04826 -0.01922 0.05885 -0.02223 0.06927 -0.02385 C 0.0868 -0.03056 0.10677 -0.03588 0.12534 -0.03704 C 0.1309 -0.03889 0.13628 -0.03982 0.14201 -0.04074 C 0.14756 -0.04213 0.15885 -0.04445 0.15885 -0.04422 C 0.16562 -0.04908 0.17447 -0.04792 0.18229 -0.04908 C 0.18906 -0.04977 0.19566 -0.05162 0.20243 -0.05278 C 0.21979 -0.05857 0.23836 -0.06111 0.25625 -0.06459 C 0.26631 -0.06667 0.275 -0.06945 0.28524 -0.07061 C 0.29809 -0.07431 0.31319 -0.07385 0.32656 -0.07547 C 0.33038 -0.07686 0.33402 -0.07778 0.33767 -0.07894 C 0.33923 -0.0794 0.34079 -0.07986 0.34236 -0.08033 C 0.34322 -0.08079 0.34566 -0.08125 0.34566 -0.08125 " pathEditMode="relative" rAng="0" ptsTypes="fffffffffffffffA"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Contra\Pictures\8040041196951a20b96df78266c62e3d81b264b939d_b.jpg"/>
          <p:cNvPicPr>
            <a:picLocks noChangeAspect="1" noChangeArrowheads="1"/>
          </p:cNvPicPr>
          <p:nvPr/>
        </p:nvPicPr>
        <p:blipFill>
          <a:blip r:embed="rId13" cstate="print"/>
          <a:srcRect l="39809" t="3237" r="8673"/>
          <a:stretch>
            <a:fillRect/>
          </a:stretch>
        </p:blipFill>
        <p:spPr bwMode="auto">
          <a:xfrm flipH="1">
            <a:off x="0" y="4314437"/>
            <a:ext cx="1872208" cy="2543563"/>
          </a:xfrm>
          <a:prstGeom prst="rect">
            <a:avLst/>
          </a:prstGeom>
          <a:noFill/>
        </p:spPr>
      </p:pic>
      <p:pic>
        <p:nvPicPr>
          <p:cNvPr id="4" name="Picture 1" descr="C:\Users\Contra\Pictures\8040041196951a20b96df78266c62e3d81b264b939d_b.jpg"/>
          <p:cNvPicPr>
            <a:picLocks noChangeAspect="1" noChangeArrowheads="1"/>
          </p:cNvPicPr>
          <p:nvPr/>
        </p:nvPicPr>
        <p:blipFill>
          <a:blip r:embed="rId13" cstate="print"/>
          <a:srcRect l="11709" t="3237" r="60190"/>
          <a:stretch>
            <a:fillRect/>
          </a:stretch>
        </p:blipFill>
        <p:spPr bwMode="auto">
          <a:xfrm flipH="1">
            <a:off x="7956375" y="478004"/>
            <a:ext cx="921381" cy="22949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Рома идёт в гости к Рае. Помоги ему добраться. Для этого двигайся по стрелкам и называй предметы, которые встречаются на твоём пути.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3074" name="радуга" descr="C:\Users\Contra\Pictures\1648507253_1-kartinkin-net-p-risunki-radugi-kartinki-1.jpg"/>
          <p:cNvPicPr>
            <a:picLocks noChangeAspect="1" noChangeArrowheads="1"/>
          </p:cNvPicPr>
          <p:nvPr/>
        </p:nvPicPr>
        <p:blipFill>
          <a:blip r:embed="rId14" cstate="print"/>
          <a:srcRect l="11867" r="10928" b="4575"/>
          <a:stretch>
            <a:fillRect/>
          </a:stretch>
        </p:blipFill>
        <p:spPr bwMode="auto">
          <a:xfrm>
            <a:off x="2987824" y="5373216"/>
            <a:ext cx="1035719" cy="720080"/>
          </a:xfrm>
          <a:prstGeom prst="rect">
            <a:avLst/>
          </a:prstGeom>
          <a:noFill/>
        </p:spPr>
      </p:pic>
      <p:pic>
        <p:nvPicPr>
          <p:cNvPr id="3075" name="ракета" descr="C:\Users\Contra\Pictures\Без названия (8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14810" y="4429132"/>
            <a:ext cx="927546" cy="927546"/>
          </a:xfrm>
          <a:prstGeom prst="rect">
            <a:avLst/>
          </a:prstGeom>
          <a:noFill/>
        </p:spPr>
      </p:pic>
      <p:pic>
        <p:nvPicPr>
          <p:cNvPr id="3076" name="рыба" descr="C:\Users\Contra\Pictures\d1be50058844534758d6d9a623cc1a2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00364" y="2857496"/>
            <a:ext cx="1128198" cy="892686"/>
          </a:xfrm>
          <a:prstGeom prst="rect">
            <a:avLst/>
          </a:prstGeom>
          <a:noFill/>
        </p:spPr>
      </p:pic>
      <p:pic>
        <p:nvPicPr>
          <p:cNvPr id="3077" name="ромашка" descr="C:\Users\Contra\Pictures\1662045217_3-funart-pro-p-romashka-dlya-detei-tsveti-3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928934"/>
            <a:ext cx="781834" cy="1111942"/>
          </a:xfrm>
          <a:prstGeom prst="rect">
            <a:avLst/>
          </a:prstGeom>
          <a:noFill/>
        </p:spPr>
      </p:pic>
      <p:pic>
        <p:nvPicPr>
          <p:cNvPr id="3078" name="рак" descr="C:\Users\Contra\Pictures\1641143428_4-papik-pro-p-rak-risunok-detskii-4.png"/>
          <p:cNvPicPr>
            <a:picLocks noChangeAspect="1" noChangeArrowheads="1"/>
          </p:cNvPicPr>
          <p:nvPr/>
        </p:nvPicPr>
        <p:blipFill>
          <a:blip r:embed="rId18" cstate="print"/>
          <a:srcRect l="4798" t="4806" r="4034" b="6277"/>
          <a:stretch>
            <a:fillRect/>
          </a:stretch>
        </p:blipFill>
        <p:spPr bwMode="auto">
          <a:xfrm>
            <a:off x="5724128" y="5517232"/>
            <a:ext cx="961404" cy="936104"/>
          </a:xfrm>
          <a:prstGeom prst="rect">
            <a:avLst/>
          </a:prstGeom>
          <a:noFill/>
        </p:spPr>
      </p:pic>
      <p:pic>
        <p:nvPicPr>
          <p:cNvPr id="3079" name="рубашка" descr="C:\Users\Contra\Pictures\checkered-рубашка-s-детей-изолят-на-белизне-132968450.jpg"/>
          <p:cNvPicPr>
            <a:picLocks noChangeAspect="1" noChangeArrowheads="1"/>
          </p:cNvPicPr>
          <p:nvPr/>
        </p:nvPicPr>
        <p:blipFill>
          <a:blip r:embed="rId19" cstate="print"/>
          <a:srcRect l="14563" r="11610"/>
          <a:stretch>
            <a:fillRect/>
          </a:stretch>
        </p:blipFill>
        <p:spPr bwMode="auto">
          <a:xfrm>
            <a:off x="7236296" y="3645024"/>
            <a:ext cx="1139476" cy="1028316"/>
          </a:xfrm>
          <a:prstGeom prst="rect">
            <a:avLst/>
          </a:prstGeom>
          <a:noFill/>
        </p:spPr>
      </p:pic>
      <p:pic>
        <p:nvPicPr>
          <p:cNvPr id="3080" name="радио" descr="C:\Users\Contra\Pictures\news_asus_internet_radio_261678088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668344" y="5517232"/>
            <a:ext cx="1036881" cy="928009"/>
          </a:xfrm>
          <a:prstGeom prst="rect">
            <a:avLst/>
          </a:prstGeom>
          <a:noFill/>
        </p:spPr>
      </p:pic>
      <p:pic>
        <p:nvPicPr>
          <p:cNvPr id="3081" name="рога" descr="C:\Users\Contra\Pictures\Без названия (9).jpg"/>
          <p:cNvPicPr>
            <a:picLocks noChangeAspect="1" noChangeArrowheads="1"/>
          </p:cNvPicPr>
          <p:nvPr/>
        </p:nvPicPr>
        <p:blipFill>
          <a:blip r:embed="rId21" cstate="print"/>
          <a:srcRect l="8156" t="5291" r="8156" b="9355"/>
          <a:stretch>
            <a:fillRect/>
          </a:stretch>
        </p:blipFill>
        <p:spPr bwMode="auto">
          <a:xfrm>
            <a:off x="6588224" y="2276872"/>
            <a:ext cx="1028686" cy="720080"/>
          </a:xfrm>
          <a:prstGeom prst="rect">
            <a:avLst/>
          </a:prstGeom>
          <a:noFill/>
        </p:spPr>
      </p:pic>
      <p:pic>
        <p:nvPicPr>
          <p:cNvPr id="3082" name="рука" descr="C:\Users\Contra\Pictures\рука-детей-15876244.jpg"/>
          <p:cNvPicPr>
            <a:picLocks noChangeAspect="1" noChangeArrowheads="1"/>
          </p:cNvPicPr>
          <p:nvPr/>
        </p:nvPicPr>
        <p:blipFill>
          <a:blip r:embed="rId22" cstate="print"/>
          <a:srcRect l="29328" t="5676" b="14541"/>
          <a:stretch>
            <a:fillRect/>
          </a:stretch>
        </p:blipFill>
        <p:spPr bwMode="auto">
          <a:xfrm>
            <a:off x="4500562" y="714356"/>
            <a:ext cx="1244574" cy="936104"/>
          </a:xfrm>
          <a:prstGeom prst="rect">
            <a:avLst/>
          </a:prstGeom>
          <a:noFill/>
        </p:spPr>
      </p:pic>
      <p:pic>
        <p:nvPicPr>
          <p:cNvPr id="3083" name="ракетка" descr="C:\Users\Contra\Pictures\Без названия (10)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785794"/>
            <a:ext cx="1099534" cy="1065777"/>
          </a:xfrm>
          <a:prstGeom prst="rect">
            <a:avLst/>
          </a:prstGeom>
          <a:noFill/>
        </p:spPr>
      </p:pic>
      <p:pic>
        <p:nvPicPr>
          <p:cNvPr id="3084" name="рама" descr="C:\Users\Contra\Pictures\изо-ированная-оконная-рама-77130860.jpg"/>
          <p:cNvPicPr>
            <a:picLocks noChangeAspect="1" noChangeArrowheads="1"/>
          </p:cNvPicPr>
          <p:nvPr/>
        </p:nvPicPr>
        <p:blipFill>
          <a:blip r:embed="rId24" cstate="print"/>
          <a:srcRect l="17434" t="12201" r="18452" b="20600"/>
          <a:stretch>
            <a:fillRect/>
          </a:stretch>
        </p:blipFill>
        <p:spPr bwMode="auto">
          <a:xfrm>
            <a:off x="467544" y="1124744"/>
            <a:ext cx="1009237" cy="1025257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/>
          <p:nvPr/>
        </p:nvCxnSpPr>
        <p:spPr>
          <a:xfrm flipV="1">
            <a:off x="1500166" y="3286124"/>
            <a:ext cx="1428760" cy="21716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1643042" y="4214818"/>
            <a:ext cx="1428760" cy="11430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1619672" y="2132856"/>
            <a:ext cx="1309254" cy="8675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286380" y="4293096"/>
            <a:ext cx="1661884" cy="49322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2536017" y="2250273"/>
            <a:ext cx="2786082" cy="17145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5940152" y="1772816"/>
            <a:ext cx="648072" cy="43204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6660232" y="4797152"/>
            <a:ext cx="720080" cy="64807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619672" y="1844824"/>
            <a:ext cx="4752528" cy="86409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3500430" y="1142984"/>
            <a:ext cx="772674" cy="4317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6516216" y="6021288"/>
            <a:ext cx="936104" cy="2160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8604448" y="2924944"/>
            <a:ext cx="0" cy="237626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25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460319" y="6143644"/>
            <a:ext cx="283792" cy="283792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27"/>
              </p:ext>
            </p:extLst>
          </p:nvPr>
        </p:nvPicPr>
        <p:blipFill>
          <a:blip r:embed="rId28" cstate="print"/>
          <a:stretch>
            <a:fillRect/>
          </a:stretch>
        </p:blipFill>
        <p:spPr>
          <a:xfrm>
            <a:off x="1290100" y="3857628"/>
            <a:ext cx="320028" cy="320028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="" xmlns:p14="http://schemas.microsoft.com/office/powerpoint/2010/main" r:embed="rId29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586244" y="3881695"/>
            <a:ext cx="261686" cy="261686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="" xmlns:p14="http://schemas.microsoft.com/office/powerpoint/2010/main" r:embed="rId31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1012803" y="2254566"/>
            <a:ext cx="344487" cy="344487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="" xmlns:p14="http://schemas.microsoft.com/office/powerpoint/2010/main" r:embed="rId33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219625" y="1272156"/>
            <a:ext cx="280805" cy="280805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="" xmlns:p14="http://schemas.microsoft.com/office/powerpoint/2010/main" r:embed="rId34"/>
              </p:ext>
            </p:extLst>
          </p:nvPr>
        </p:nvPicPr>
        <p:blipFill>
          <a:blip r:embed="rId35" cstate="print"/>
          <a:stretch>
            <a:fillRect/>
          </a:stretch>
        </p:blipFill>
        <p:spPr>
          <a:xfrm>
            <a:off x="4767166" y="1599419"/>
            <a:ext cx="257945" cy="257945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="" xmlns:p14="http://schemas.microsoft.com/office/powerpoint/2010/main" r:embed="rId36"/>
              </p:ext>
            </p:extLst>
          </p:nvPr>
        </p:nvPicPr>
        <p:blipFill>
          <a:blip r:embed="rId37" cstate="print"/>
          <a:stretch>
            <a:fillRect/>
          </a:stretch>
        </p:blipFill>
        <p:spPr>
          <a:xfrm>
            <a:off x="6500826" y="2928934"/>
            <a:ext cx="347130" cy="347130"/>
          </a:xfrm>
          <a:prstGeom prst="rect">
            <a:avLst/>
          </a:prstGeom>
        </p:spPr>
      </p:pic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="" xmlns:p14="http://schemas.microsoft.com/office/powerpoint/2010/main" r:embed="rId38"/>
              </p:ext>
            </p:extLst>
          </p:nvPr>
        </p:nvPicPr>
        <p:blipFill>
          <a:blip r:embed="rId39" cstate="print"/>
          <a:stretch>
            <a:fillRect/>
          </a:stretch>
        </p:blipFill>
        <p:spPr>
          <a:xfrm>
            <a:off x="7500958" y="6474622"/>
            <a:ext cx="338754" cy="338754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="" xmlns:p14="http://schemas.microsoft.com/office/powerpoint/2010/main" r:embed="rId40"/>
              </p:ext>
            </p:extLst>
          </p:nvPr>
        </p:nvPicPr>
        <p:blipFill>
          <a:blip r:embed="rId41" cstate="print"/>
          <a:stretch>
            <a:fillRect/>
          </a:stretch>
        </p:blipFill>
        <p:spPr>
          <a:xfrm>
            <a:off x="6000760" y="6500834"/>
            <a:ext cx="273049" cy="273049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="" xmlns:p14="http://schemas.microsoft.com/office/powerpoint/2010/main" r:embed="rId42"/>
              </p:ext>
            </p:extLst>
          </p:nvPr>
        </p:nvPicPr>
        <p:blipFill>
          <a:blip r:embed="rId43" cstate="print"/>
          <a:stretch>
            <a:fillRect/>
          </a:stretch>
        </p:blipFill>
        <p:spPr>
          <a:xfrm>
            <a:off x="4755733" y="5286388"/>
            <a:ext cx="353688" cy="353688"/>
          </a:xfrm>
          <a:prstGeom prst="rect">
            <a:avLst/>
          </a:prstGeom>
        </p:spPr>
      </p:pic>
      <p:pic>
        <p:nvPicPr>
          <p:cNvPr id="15" name="Записанный звук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="" xmlns:p14="http://schemas.microsoft.com/office/powerpoint/2010/main" r:embed="rId44"/>
              </p:ext>
            </p:extLst>
          </p:nvPr>
        </p:nvPicPr>
        <p:blipFill>
          <a:blip r:embed="rId32" cstate="print"/>
          <a:stretch>
            <a:fillRect/>
          </a:stretch>
        </p:blipFill>
        <p:spPr>
          <a:xfrm>
            <a:off x="8143900" y="4909785"/>
            <a:ext cx="346210" cy="346210"/>
          </a:xfrm>
          <a:prstGeom prst="rect">
            <a:avLst/>
          </a:prstGeom>
        </p:spPr>
      </p:pic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786842" y="6529964"/>
            <a:ext cx="357158" cy="3280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4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41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7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53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23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7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https://infodoski.ru/images/detailed/27/%D0%B4%D0%B5%D0%B2%D0%BE%D1%87%D0%BA%D0%B0_%D0%A1_%D0%9A%D0%98%D0%A1%D0%A2%D0%9E%D0%A7%D0%9A%D0%9E%D0%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04864"/>
            <a:ext cx="1929755" cy="2664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43808" y="0"/>
            <a:ext cx="3015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Расскажи что рисует Рита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764704"/>
            <a:ext cx="16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РИТА РИСУЕТ...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8446" name="перец" descr="Перец клипарт (60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445224"/>
            <a:ext cx="950489" cy="1180732"/>
          </a:xfrm>
          <a:prstGeom prst="rect">
            <a:avLst/>
          </a:prstGeom>
          <a:noFill/>
        </p:spPr>
      </p:pic>
      <p:pic>
        <p:nvPicPr>
          <p:cNvPr id="12" name="принцесса" descr="C:\Users\Contra\Pictures\CHRjKnL0pI0.jpg"/>
          <p:cNvPicPr>
            <a:picLocks noChangeAspect="1" noChangeArrowheads="1"/>
          </p:cNvPicPr>
          <p:nvPr/>
        </p:nvPicPr>
        <p:blipFill>
          <a:blip r:embed="rId4" cstate="print"/>
          <a:srcRect l="27492" t="35355" r="59340" b="37257"/>
          <a:stretch>
            <a:fillRect/>
          </a:stretch>
        </p:blipFill>
        <p:spPr bwMode="auto">
          <a:xfrm>
            <a:off x="611560" y="476672"/>
            <a:ext cx="1224136" cy="1800200"/>
          </a:xfrm>
          <a:prstGeom prst="rect">
            <a:avLst/>
          </a:prstGeom>
          <a:noFill/>
        </p:spPr>
      </p:pic>
      <p:pic>
        <p:nvPicPr>
          <p:cNvPr id="13" name="черепаха" descr="C:\Users\Contra\Pictures\CHRjKnL0pI0.jpg"/>
          <p:cNvPicPr>
            <a:picLocks noChangeAspect="1" noChangeArrowheads="1"/>
          </p:cNvPicPr>
          <p:nvPr/>
        </p:nvPicPr>
        <p:blipFill>
          <a:blip r:embed="rId4" cstate="print"/>
          <a:srcRect l="60054" t="29692" r="25771" b="52487"/>
          <a:stretch>
            <a:fillRect/>
          </a:stretch>
        </p:blipFill>
        <p:spPr bwMode="auto">
          <a:xfrm>
            <a:off x="7524328" y="4869160"/>
            <a:ext cx="1296144" cy="1152128"/>
          </a:xfrm>
          <a:prstGeom prst="rect">
            <a:avLst/>
          </a:prstGeom>
          <a:noFill/>
        </p:spPr>
      </p:pic>
      <p:pic>
        <p:nvPicPr>
          <p:cNvPr id="14" name="репа" descr="C:\Users\Contra\Pictures\1654275967_27-flomaster-club-p-repa-risunok-dlya-detei-krasivo-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404664"/>
            <a:ext cx="958387" cy="1505739"/>
          </a:xfrm>
          <a:prstGeom prst="rect">
            <a:avLst/>
          </a:prstGeom>
          <a:noFill/>
        </p:spPr>
      </p:pic>
      <p:pic>
        <p:nvPicPr>
          <p:cNvPr id="15" name="рябина" descr="C:\Users\Contra\Pictures\CHRjKnL0pI0.jpg"/>
          <p:cNvPicPr>
            <a:picLocks noChangeAspect="1" noChangeArrowheads="1"/>
          </p:cNvPicPr>
          <p:nvPr/>
        </p:nvPicPr>
        <p:blipFill>
          <a:blip r:embed="rId4" cstate="print"/>
          <a:srcRect l="28279" t="79424" r="59121" b="6097"/>
          <a:stretch>
            <a:fillRect/>
          </a:stretch>
        </p:blipFill>
        <p:spPr bwMode="auto">
          <a:xfrm>
            <a:off x="2195736" y="5530734"/>
            <a:ext cx="1368152" cy="1111624"/>
          </a:xfrm>
          <a:prstGeom prst="rect">
            <a:avLst/>
          </a:prstGeom>
          <a:noFill/>
        </p:spPr>
      </p:pic>
      <p:pic>
        <p:nvPicPr>
          <p:cNvPr id="16" name="огурец" descr="C:\Users\Contra\Pictures\CHRjKnL0pI0.jpg"/>
          <p:cNvPicPr>
            <a:picLocks noChangeAspect="1" noChangeArrowheads="1"/>
          </p:cNvPicPr>
          <p:nvPr/>
        </p:nvPicPr>
        <p:blipFill>
          <a:blip r:embed="rId4" cstate="print"/>
          <a:srcRect l="4746" t="10498" r="79504" b="77250"/>
          <a:stretch>
            <a:fillRect/>
          </a:stretch>
        </p:blipFill>
        <p:spPr bwMode="auto">
          <a:xfrm>
            <a:off x="7524328" y="3645024"/>
            <a:ext cx="1224136" cy="673275"/>
          </a:xfrm>
          <a:prstGeom prst="rect">
            <a:avLst/>
          </a:prstGeom>
          <a:noFill/>
        </p:spPr>
      </p:pic>
      <p:pic>
        <p:nvPicPr>
          <p:cNvPr id="17" name="карета" descr="C:\Users\Contra\Pictures\CHRjKnL0pI0.jpg"/>
          <p:cNvPicPr>
            <a:picLocks noChangeAspect="1" noChangeArrowheads="1"/>
          </p:cNvPicPr>
          <p:nvPr/>
        </p:nvPicPr>
        <p:blipFill>
          <a:blip r:embed="rId4" cstate="print"/>
          <a:srcRect l="60519" t="11353" r="22988" b="69712"/>
          <a:stretch>
            <a:fillRect/>
          </a:stretch>
        </p:blipFill>
        <p:spPr bwMode="auto">
          <a:xfrm>
            <a:off x="4071934" y="5286388"/>
            <a:ext cx="1508178" cy="1224136"/>
          </a:xfrm>
          <a:prstGeom prst="rect">
            <a:avLst/>
          </a:prstGeom>
          <a:noFill/>
        </p:spPr>
      </p:pic>
      <p:pic>
        <p:nvPicPr>
          <p:cNvPr id="18" name="матрешка" descr="C:\Users\Contra\Pictures\63113_0d036f2c437f8fc18632d72b37c47d9f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437112"/>
            <a:ext cx="898599" cy="1587103"/>
          </a:xfrm>
          <a:prstGeom prst="rect">
            <a:avLst/>
          </a:prstGeom>
          <a:noFill/>
        </p:spPr>
      </p:pic>
      <p:pic>
        <p:nvPicPr>
          <p:cNvPr id="19" name="кострюля" descr="C:\Users\Contra\Pictures\kastriulia-dlia-supa-1-640x4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2060848"/>
            <a:ext cx="1406432" cy="1085590"/>
          </a:xfrm>
          <a:prstGeom prst="rect">
            <a:avLst/>
          </a:prstGeom>
          <a:noFill/>
        </p:spPr>
      </p:pic>
      <p:pic>
        <p:nvPicPr>
          <p:cNvPr id="20" name="снегирь" descr="C:\Users\Contra\Pictures\snegi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636912"/>
            <a:ext cx="1478657" cy="1478657"/>
          </a:xfrm>
          <a:prstGeom prst="rect">
            <a:avLst/>
          </a:prstGeom>
          <a:noFill/>
        </p:spPr>
      </p:pic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786842" y="6529964"/>
            <a:ext cx="357158" cy="32803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1" dur="1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2" dur="1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создания презентаций «Тетрадь на спирали». Часть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1556792"/>
            <a:ext cx="28916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Молодец!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Лосяш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140968"/>
            <a:ext cx="2274913" cy="2416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100</Words>
  <Application>Microsoft Office PowerPoint</Application>
  <PresentationFormat>Экран (4:3)</PresentationFormat>
  <Paragraphs>14</Paragraphs>
  <Slides>8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Contra</dc:creator>
  <cp:lastModifiedBy>Atlant</cp:lastModifiedBy>
  <cp:revision>36</cp:revision>
  <dcterms:created xsi:type="dcterms:W3CDTF">2022-12-06T07:05:50Z</dcterms:created>
  <dcterms:modified xsi:type="dcterms:W3CDTF">2022-12-11T15:18:40Z</dcterms:modified>
</cp:coreProperties>
</file>