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9" r:id="rId2"/>
    <p:sldId id="260" r:id="rId3"/>
    <p:sldId id="272" r:id="rId4"/>
    <p:sldId id="273" r:id="rId5"/>
    <p:sldId id="274" r:id="rId6"/>
    <p:sldId id="275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3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D86E-E6EC-4476-AA8A-7FC17A5842F5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364AB-DD68-4504-91F5-FC40FA78F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audio" Target="../media/audio6.wav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audio" Target="../media/audio8.wav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фон" descr="Фон поляна Д - AVATAN 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836712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Интерактивная игра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для  детей 3-4 лет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«Геометрические фигуры»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9" name="совунья" descr="Совунья — ВикиФур, русскоязычная фурри-энцикло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3789040"/>
            <a:ext cx="2808312" cy="2808312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  <p:pic>
        <p:nvPicPr>
          <p:cNvPr id="6148" name="солнце" descr="Солнышко лучисто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48680"/>
            <a:ext cx="1379645" cy="1293418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4675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оляна Д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вунья" descr="Совунья — ВикиФур, русскоязычная фурри-энцикло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12976"/>
            <a:ext cx="2780928" cy="278092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6300192" y="2060848"/>
            <a:ext cx="2088232" cy="104469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Это круг!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524328" y="6237312"/>
            <a:ext cx="1152128" cy="332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211960" y="6381328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15616" y="1268760"/>
            <a:ext cx="180020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уг"/>
          <p:cNvSpPr/>
          <p:nvPr/>
        </p:nvSpPr>
        <p:spPr>
          <a:xfrm>
            <a:off x="1115616" y="1268760"/>
            <a:ext cx="1800200" cy="1728192"/>
          </a:xfrm>
          <a:custGeom>
            <a:avLst/>
            <a:gdLst>
              <a:gd name="connsiteX0" fmla="*/ 0 w 1800200"/>
              <a:gd name="connsiteY0" fmla="*/ 864096 h 1728192"/>
              <a:gd name="connsiteX1" fmla="*/ 276753 w 1800200"/>
              <a:gd name="connsiteY1" fmla="*/ 240748 h 1728192"/>
              <a:gd name="connsiteX2" fmla="*/ 900101 w 1800200"/>
              <a:gd name="connsiteY2" fmla="*/ 1 h 1728192"/>
              <a:gd name="connsiteX3" fmla="*/ 1523449 w 1800200"/>
              <a:gd name="connsiteY3" fmla="*/ 240750 h 1728192"/>
              <a:gd name="connsiteX4" fmla="*/ 1800200 w 1800200"/>
              <a:gd name="connsiteY4" fmla="*/ 864099 h 1728192"/>
              <a:gd name="connsiteX5" fmla="*/ 1523448 w 1800200"/>
              <a:gd name="connsiteY5" fmla="*/ 1487447 h 1728192"/>
              <a:gd name="connsiteX6" fmla="*/ 900100 w 1800200"/>
              <a:gd name="connsiteY6" fmla="*/ 1728195 h 1728192"/>
              <a:gd name="connsiteX7" fmla="*/ 276752 w 1800200"/>
              <a:gd name="connsiteY7" fmla="*/ 1487446 h 1728192"/>
              <a:gd name="connsiteX8" fmla="*/ 0 w 1800200"/>
              <a:gd name="connsiteY8" fmla="*/ 864098 h 1728192"/>
              <a:gd name="connsiteX9" fmla="*/ 0 w 1800200"/>
              <a:gd name="connsiteY9" fmla="*/ 864096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728192">
                <a:moveTo>
                  <a:pt x="0" y="864096"/>
                </a:moveTo>
                <a:cubicBezTo>
                  <a:pt x="0" y="628807"/>
                  <a:pt x="99946" y="403693"/>
                  <a:pt x="276753" y="240748"/>
                </a:cubicBezTo>
                <a:cubicBezTo>
                  <a:pt x="444377" y="86266"/>
                  <a:pt x="667738" y="0"/>
                  <a:pt x="900101" y="1"/>
                </a:cubicBezTo>
                <a:cubicBezTo>
                  <a:pt x="1132464" y="1"/>
                  <a:pt x="1355825" y="86267"/>
                  <a:pt x="1523449" y="240750"/>
                </a:cubicBezTo>
                <a:cubicBezTo>
                  <a:pt x="1700255" y="403695"/>
                  <a:pt x="1800201" y="628810"/>
                  <a:pt x="1800200" y="864099"/>
                </a:cubicBezTo>
                <a:cubicBezTo>
                  <a:pt x="1800200" y="1099388"/>
                  <a:pt x="1700254" y="1324502"/>
                  <a:pt x="1523448" y="1487447"/>
                </a:cubicBezTo>
                <a:cubicBezTo>
                  <a:pt x="1355824" y="1641929"/>
                  <a:pt x="1132463" y="1728195"/>
                  <a:pt x="900100" y="1728195"/>
                </a:cubicBezTo>
                <a:cubicBezTo>
                  <a:pt x="667737" y="1728195"/>
                  <a:pt x="444376" y="1641929"/>
                  <a:pt x="276752" y="1487446"/>
                </a:cubicBezTo>
                <a:cubicBezTo>
                  <a:pt x="99946" y="1324501"/>
                  <a:pt x="0" y="1099386"/>
                  <a:pt x="0" y="864098"/>
                </a:cubicBezTo>
                <a:lnTo>
                  <a:pt x="0" y="864096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3.7037E-7 L 0.31093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1" grpId="1" animBg="1"/>
      <p:bldP spid="11" grpId="2" animBg="1"/>
      <p:bldP spid="11" grpId="3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 descr="Фон поляна Д - AVATAN 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вунья" descr="Совунья — ВикиФур, русскоязычная фурри-энцикло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77072"/>
            <a:ext cx="1916832" cy="191683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5868144" y="2636912"/>
            <a:ext cx="2952328" cy="140473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Найди предметы похожие на круг!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4818" name="колесо" descr="Колесо машины PNG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157192"/>
            <a:ext cx="1183060" cy="1183060"/>
          </a:xfrm>
          <a:prstGeom prst="rect">
            <a:avLst/>
          </a:prstGeom>
          <a:noFill/>
        </p:spPr>
      </p:pic>
      <p:pic>
        <p:nvPicPr>
          <p:cNvPr id="34820" name="солнце" descr="Солнце PNG клипарт изображения (картинки) с альфа каналом и прозрачным  фоном. Скачать бесплатно.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88640"/>
            <a:ext cx="1430288" cy="1430288"/>
          </a:xfrm>
          <a:prstGeom prst="rect">
            <a:avLst/>
          </a:prstGeom>
          <a:noFill/>
        </p:spPr>
      </p:pic>
      <p:pic>
        <p:nvPicPr>
          <p:cNvPr id="34822" name="мяч" descr="Мяч д.125мм С21ЛП без рисунка купить в Новосибирске по самым низким ценам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8520" y="1196752"/>
            <a:ext cx="1296144" cy="1296144"/>
          </a:xfrm>
          <a:prstGeom prst="rect">
            <a:avLst/>
          </a:prstGeom>
          <a:noFill/>
        </p:spPr>
      </p:pic>
      <p:pic>
        <p:nvPicPr>
          <p:cNvPr id="34826" name="колобок" descr="Колобок - вектор и растр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2996952"/>
            <a:ext cx="1204393" cy="1204393"/>
          </a:xfrm>
          <a:prstGeom prst="rect">
            <a:avLst/>
          </a:prstGeom>
          <a:noFill/>
        </p:spPr>
      </p:pic>
      <p:pic>
        <p:nvPicPr>
          <p:cNvPr id="2050" name="пирамидка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9F4"/>
              </a:clrFrom>
              <a:clrTo>
                <a:srgbClr val="F7F9F4">
                  <a:alpha val="0"/>
                </a:srgbClr>
              </a:clrTo>
            </a:clrChange>
          </a:blip>
          <a:srcRect l="29249" t="3030" r="54034" b="63640"/>
          <a:stretch>
            <a:fillRect/>
          </a:stretch>
        </p:blipFill>
        <p:spPr bwMode="auto">
          <a:xfrm>
            <a:off x="467544" y="4797152"/>
            <a:ext cx="1296144" cy="1584176"/>
          </a:xfrm>
          <a:prstGeom prst="rect">
            <a:avLst/>
          </a:prstGeom>
          <a:noFill/>
        </p:spPr>
      </p:pic>
      <p:pic>
        <p:nvPicPr>
          <p:cNvPr id="11" name="елка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14" r="4340" b="62125"/>
          <a:stretch>
            <a:fillRect/>
          </a:stretch>
        </p:blipFill>
        <p:spPr bwMode="auto">
          <a:xfrm>
            <a:off x="4427984" y="2996952"/>
            <a:ext cx="1368152" cy="1800200"/>
          </a:xfrm>
          <a:prstGeom prst="rect">
            <a:avLst/>
          </a:prstGeom>
          <a:noFill/>
        </p:spPr>
      </p:pic>
      <p:pic>
        <p:nvPicPr>
          <p:cNvPr id="12" name="кубик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27175" t="72368" r="57037"/>
          <a:stretch>
            <a:fillRect/>
          </a:stretch>
        </p:blipFill>
        <p:spPr bwMode="auto">
          <a:xfrm>
            <a:off x="6156176" y="404664"/>
            <a:ext cx="1224136" cy="1313360"/>
          </a:xfrm>
          <a:prstGeom prst="rect">
            <a:avLst/>
          </a:prstGeom>
          <a:noFill/>
        </p:spPr>
      </p:pic>
      <p:pic>
        <p:nvPicPr>
          <p:cNvPr id="13" name="падушка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54000" t="72191" r="28354"/>
          <a:stretch>
            <a:fillRect/>
          </a:stretch>
        </p:blipFill>
        <p:spPr bwMode="auto">
          <a:xfrm>
            <a:off x="539552" y="2780928"/>
            <a:ext cx="1368152" cy="1321744"/>
          </a:xfrm>
          <a:prstGeom prst="rect">
            <a:avLst/>
          </a:prstGeom>
          <a:noFill/>
        </p:spPr>
      </p:pic>
      <p:pic>
        <p:nvPicPr>
          <p:cNvPr id="14" name="знак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02" t="2854" r="27209" b="63640"/>
          <a:stretch>
            <a:fillRect/>
          </a:stretch>
        </p:blipFill>
        <p:spPr bwMode="auto">
          <a:xfrm>
            <a:off x="2555776" y="526074"/>
            <a:ext cx="1440160" cy="1327133"/>
          </a:xfrm>
          <a:prstGeom prst="rect">
            <a:avLst/>
          </a:prstGeom>
          <a:noFill/>
        </p:spPr>
      </p:pic>
      <p:pic>
        <p:nvPicPr>
          <p:cNvPr id="15" name="часы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 l="80825" t="72191" r="2458"/>
          <a:stretch>
            <a:fillRect/>
          </a:stretch>
        </p:blipFill>
        <p:spPr bwMode="auto">
          <a:xfrm>
            <a:off x="5364088" y="5085184"/>
            <a:ext cx="1296144" cy="1321744"/>
          </a:xfrm>
          <a:prstGeom prst="rect">
            <a:avLst/>
          </a:prstGeom>
          <a:noFill/>
        </p:spPr>
      </p:pic>
      <p:pic>
        <p:nvPicPr>
          <p:cNvPr id="16" name="яблоко" descr="Занятие психолога №6 программы развития познавательных процессов у младших  дошкольников">
            <a:hlinkClick r:id="" action="ppaction://noaction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l="77085" t="37875" r="5269" b="30310"/>
          <a:stretch>
            <a:fillRect/>
          </a:stretch>
        </p:blipFill>
        <p:spPr bwMode="auto">
          <a:xfrm>
            <a:off x="4355976" y="1124744"/>
            <a:ext cx="1368152" cy="1512168"/>
          </a:xfrm>
          <a:prstGeom prst="rect">
            <a:avLst/>
          </a:prstGeom>
          <a:noFill/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4283968" y="3933056"/>
            <a:ext cx="304800" cy="304800"/>
          </a:xfrm>
          <a:prstGeom prst="rect">
            <a:avLst/>
          </a:prstGeom>
        </p:spPr>
      </p:pic>
      <p:pic>
        <p:nvPicPr>
          <p:cNvPr id="20" name="молодец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4355976" y="5733256"/>
            <a:ext cx="304800" cy="304800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7524328" y="6237312"/>
            <a:ext cx="1152128" cy="332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3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7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оляна Д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11560" y="548680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95536" y="5877272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4427984" y="40466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004048" y="3789040"/>
            <a:ext cx="122413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ол кр круг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2771800" y="3429000"/>
            <a:ext cx="1224136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ал зел кв"/>
          <p:cNvSpPr/>
          <p:nvPr/>
        </p:nvSpPr>
        <p:spPr>
          <a:xfrm>
            <a:off x="5940152" y="1268760"/>
            <a:ext cx="512440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 мал кв"/>
          <p:cNvSpPr/>
          <p:nvPr/>
        </p:nvSpPr>
        <p:spPr>
          <a:xfrm rot="16200000">
            <a:off x="467544" y="3429000"/>
            <a:ext cx="36004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 син кв"/>
          <p:cNvSpPr/>
          <p:nvPr/>
        </p:nvSpPr>
        <p:spPr>
          <a:xfrm rot="16200000">
            <a:off x="1115616" y="1988840"/>
            <a:ext cx="1188132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ел кв"/>
          <p:cNvSpPr/>
          <p:nvPr/>
        </p:nvSpPr>
        <p:spPr>
          <a:xfrm>
            <a:off x="3131840" y="620688"/>
            <a:ext cx="72008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иний треуг"/>
          <p:cNvSpPr/>
          <p:nvPr/>
        </p:nvSpPr>
        <p:spPr>
          <a:xfrm>
            <a:off x="4067944" y="2204864"/>
            <a:ext cx="792088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низ син треуг"/>
          <p:cNvSpPr/>
          <p:nvPr/>
        </p:nvSpPr>
        <p:spPr>
          <a:xfrm rot="10800000">
            <a:off x="5796136" y="5805264"/>
            <a:ext cx="792088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жел бол тр"/>
          <p:cNvSpPr/>
          <p:nvPr/>
        </p:nvSpPr>
        <p:spPr>
          <a:xfrm>
            <a:off x="1547664" y="4797152"/>
            <a:ext cx="1224136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совунья" descr="Совунья — ВикиФур, русскоязычная фурри-энцикло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365104"/>
            <a:ext cx="1628800" cy="1628800"/>
          </a:xfrm>
          <a:prstGeom prst="rect">
            <a:avLst/>
          </a:prstGeom>
          <a:noFill/>
        </p:spPr>
      </p:pic>
      <p:sp>
        <p:nvSpPr>
          <p:cNvPr id="25" name="Выноска-облако 24"/>
          <p:cNvSpPr/>
          <p:nvPr/>
        </p:nvSpPr>
        <p:spPr>
          <a:xfrm>
            <a:off x="6695728" y="2924944"/>
            <a:ext cx="2448272" cy="133272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Найди круглые фигуры!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5220072" y="6553200"/>
            <a:ext cx="304800" cy="304800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7524328" y="6237312"/>
            <a:ext cx="1152128" cy="332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6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оляна Д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вунья" descr="Совунья — ВикиФур, русскоязычная фурри-энцикло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3789040"/>
            <a:ext cx="2708920" cy="270892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251520" y="2348880"/>
            <a:ext cx="2376264" cy="118871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Это квадрат!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484784"/>
            <a:ext cx="1296144" cy="12241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995936" y="3356992"/>
            <a:ext cx="304800" cy="304800"/>
          </a:xfrm>
          <a:prstGeom prst="rect">
            <a:avLst/>
          </a:prstGeom>
        </p:spPr>
      </p:pic>
      <p:cxnSp>
        <p:nvCxnSpPr>
          <p:cNvPr id="10" name="левая верхняя"/>
          <p:cNvCxnSpPr/>
          <p:nvPr/>
        </p:nvCxnSpPr>
        <p:spPr>
          <a:xfrm>
            <a:off x="4644008" y="105273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авая верхняя"/>
          <p:cNvCxnSpPr/>
          <p:nvPr/>
        </p:nvCxnSpPr>
        <p:spPr>
          <a:xfrm flipH="1">
            <a:off x="6372200" y="1124744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левая нижняя"/>
          <p:cNvCxnSpPr/>
          <p:nvPr/>
        </p:nvCxnSpPr>
        <p:spPr>
          <a:xfrm flipV="1">
            <a:off x="4644008" y="278092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авая нижняя"/>
          <p:cNvCxnSpPr/>
          <p:nvPr/>
        </p:nvCxnSpPr>
        <p:spPr>
          <a:xfrm flipH="1" flipV="1">
            <a:off x="6444208" y="278092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7524328" y="6237312"/>
            <a:ext cx="1152128" cy="332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1"/>
                            </p:stCondLst>
                            <p:childTnLst>
                              <p:par>
                                <p:cTn id="29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0563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0563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51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 descr="Фон поляна Д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вунья" descr="Совунья — ВикиФур, русскоязычная фурри-энцикло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916832" cy="191683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156176" y="2708920"/>
            <a:ext cx="2664296" cy="140473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Найди предметы похожие на квадрат!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4818" name="колесо" descr="Колесо машины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1183060" cy="1183060"/>
          </a:xfrm>
          <a:prstGeom prst="rect">
            <a:avLst/>
          </a:prstGeom>
          <a:noFill/>
        </p:spPr>
      </p:pic>
      <p:pic>
        <p:nvPicPr>
          <p:cNvPr id="34820" name="солнце" descr="Солнце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1430288" cy="1430288"/>
          </a:xfrm>
          <a:prstGeom prst="rect">
            <a:avLst/>
          </a:prstGeom>
          <a:noFill/>
        </p:spPr>
      </p:pic>
      <p:pic>
        <p:nvPicPr>
          <p:cNvPr id="34822" name="мяч" descr="Мяч д.125мм С21ЛП без рисунка купить в Новосибирске по самым низким ценам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4504" y="1052736"/>
            <a:ext cx="1440160" cy="1440160"/>
          </a:xfrm>
          <a:prstGeom prst="rect">
            <a:avLst/>
          </a:prstGeom>
          <a:noFill/>
        </p:spPr>
      </p:pic>
      <p:pic>
        <p:nvPicPr>
          <p:cNvPr id="34826" name="колобок" descr="Колобок - вектор и раст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852936"/>
            <a:ext cx="1348409" cy="1348409"/>
          </a:xfrm>
          <a:prstGeom prst="rect">
            <a:avLst/>
          </a:prstGeom>
          <a:noFill/>
        </p:spPr>
      </p:pic>
      <p:pic>
        <p:nvPicPr>
          <p:cNvPr id="2050" name="пирамидка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9F4"/>
              </a:clrFrom>
              <a:clrTo>
                <a:srgbClr val="F7F9F4">
                  <a:alpha val="0"/>
                </a:srgbClr>
              </a:clrTo>
            </a:clrChange>
          </a:blip>
          <a:srcRect l="29249" t="3030" r="54034" b="63640"/>
          <a:stretch>
            <a:fillRect/>
          </a:stretch>
        </p:blipFill>
        <p:spPr bwMode="auto">
          <a:xfrm>
            <a:off x="467544" y="4797152"/>
            <a:ext cx="1296144" cy="1584176"/>
          </a:xfrm>
          <a:prstGeom prst="rect">
            <a:avLst/>
          </a:prstGeom>
          <a:noFill/>
        </p:spPr>
      </p:pic>
      <p:pic>
        <p:nvPicPr>
          <p:cNvPr id="11" name="елка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014" r="4340" b="62125"/>
          <a:stretch>
            <a:fillRect/>
          </a:stretch>
        </p:blipFill>
        <p:spPr bwMode="auto">
          <a:xfrm>
            <a:off x="4427984" y="2996952"/>
            <a:ext cx="1368152" cy="1800200"/>
          </a:xfrm>
          <a:prstGeom prst="rect">
            <a:avLst/>
          </a:prstGeom>
          <a:noFill/>
        </p:spPr>
      </p:pic>
      <p:pic>
        <p:nvPicPr>
          <p:cNvPr id="12" name="кубик" descr="Занятие психолога №6 программы развития познавательных процессов у младших  дошкольников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27175" t="72368" r="57037"/>
          <a:stretch>
            <a:fillRect/>
          </a:stretch>
        </p:blipFill>
        <p:spPr bwMode="auto">
          <a:xfrm>
            <a:off x="6156176" y="476672"/>
            <a:ext cx="1224136" cy="1313360"/>
          </a:xfrm>
          <a:prstGeom prst="rect">
            <a:avLst/>
          </a:prstGeom>
          <a:noFill/>
        </p:spPr>
      </p:pic>
      <p:pic>
        <p:nvPicPr>
          <p:cNvPr id="13" name="падушка" descr="Занятие психолога №6 программы развития познавательных процессов у младших  дошкольников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54000" t="72191" r="28354"/>
          <a:stretch>
            <a:fillRect/>
          </a:stretch>
        </p:blipFill>
        <p:spPr bwMode="auto">
          <a:xfrm>
            <a:off x="539552" y="2780928"/>
            <a:ext cx="1368152" cy="1321744"/>
          </a:xfrm>
          <a:prstGeom prst="rect">
            <a:avLst/>
          </a:prstGeom>
          <a:noFill/>
        </p:spPr>
      </p:pic>
      <p:pic>
        <p:nvPicPr>
          <p:cNvPr id="14" name="знак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02" t="2854" r="27209" b="63640"/>
          <a:stretch>
            <a:fillRect/>
          </a:stretch>
        </p:blipFill>
        <p:spPr bwMode="auto">
          <a:xfrm>
            <a:off x="2267744" y="260648"/>
            <a:ext cx="1728192" cy="1592560"/>
          </a:xfrm>
          <a:prstGeom prst="rect">
            <a:avLst/>
          </a:prstGeom>
          <a:noFill/>
        </p:spPr>
      </p:pic>
      <p:pic>
        <p:nvPicPr>
          <p:cNvPr id="15" name="часы" descr="Занятие психолога №6 программы развития познавательных процессов у младших  дошкольников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 l="80825" t="72191" r="2458"/>
          <a:stretch>
            <a:fillRect/>
          </a:stretch>
        </p:blipFill>
        <p:spPr bwMode="auto">
          <a:xfrm>
            <a:off x="5364088" y="5085184"/>
            <a:ext cx="1296144" cy="1321744"/>
          </a:xfrm>
          <a:prstGeom prst="rect">
            <a:avLst/>
          </a:prstGeom>
          <a:noFill/>
        </p:spPr>
      </p:pic>
      <p:pic>
        <p:nvPicPr>
          <p:cNvPr id="35842" name="яблоко" descr="Занятие психолога №6 программы развития познавательных процессов у младших  дошкольник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l="77085" t="37875" r="5269" b="30310"/>
          <a:stretch>
            <a:fillRect/>
          </a:stretch>
        </p:blipFill>
        <p:spPr bwMode="auto">
          <a:xfrm>
            <a:off x="4427984" y="1340768"/>
            <a:ext cx="1368152" cy="1512168"/>
          </a:xfrm>
          <a:prstGeom prst="rect">
            <a:avLst/>
          </a:prstGeom>
          <a:noFill/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4427984" y="5733256"/>
            <a:ext cx="304800" cy="304800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7524328" y="6237312"/>
            <a:ext cx="1152128" cy="332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поляна Д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427984" y="40466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5157192"/>
            <a:ext cx="122413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816" y="3429000"/>
            <a:ext cx="1224136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012160" y="1772816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4716016" y="2852936"/>
            <a:ext cx="512440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4" name="applause.wav"/>
            </a:hlinkClick>
          </p:cNvPr>
          <p:cNvSpPr/>
          <p:nvPr/>
        </p:nvSpPr>
        <p:spPr>
          <a:xfrm rot="16200000">
            <a:off x="8172400" y="2420888"/>
            <a:ext cx="36004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4" name="applause.wav"/>
            </a:hlinkClick>
          </p:cNvPr>
          <p:cNvSpPr/>
          <p:nvPr/>
        </p:nvSpPr>
        <p:spPr>
          <a:xfrm rot="16200000">
            <a:off x="1115616" y="1988840"/>
            <a:ext cx="1188132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131840" y="620688"/>
            <a:ext cx="72008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ал син тр"/>
          <p:cNvSpPr/>
          <p:nvPr/>
        </p:nvSpPr>
        <p:spPr>
          <a:xfrm rot="10800000">
            <a:off x="4860032" y="4365104"/>
            <a:ext cx="792088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жел бол тр"/>
          <p:cNvSpPr/>
          <p:nvPr/>
        </p:nvSpPr>
        <p:spPr>
          <a:xfrm>
            <a:off x="971600" y="4077072"/>
            <a:ext cx="1224136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ин бол тр"/>
          <p:cNvSpPr/>
          <p:nvPr/>
        </p:nvSpPr>
        <p:spPr>
          <a:xfrm>
            <a:off x="2555776" y="5229200"/>
            <a:ext cx="1224136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совунья" descr="Совунья — ВикиФур, русскоязычная фурри-энцикло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365104"/>
            <a:ext cx="1628800" cy="1628800"/>
          </a:xfrm>
          <a:prstGeom prst="rect">
            <a:avLst/>
          </a:prstGeom>
          <a:noFill/>
        </p:spPr>
      </p:pic>
      <p:sp>
        <p:nvSpPr>
          <p:cNvPr id="25" name="Выноска-облако 24"/>
          <p:cNvSpPr/>
          <p:nvPr/>
        </p:nvSpPr>
        <p:spPr>
          <a:xfrm>
            <a:off x="6479704" y="3140968"/>
            <a:ext cx="2664296" cy="104469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Найди квадратные фигуры!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932040" y="6237312"/>
            <a:ext cx="304800" cy="304800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>
            <a:off x="7524328" y="6237312"/>
            <a:ext cx="1152128" cy="33265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91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9" grpId="0" animBg="1"/>
      <p:bldP spid="20" grpId="0" animBg="1"/>
      <p:bldP spid="23" grpId="0" animBg="1"/>
      <p:bldP spid="25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фон" descr="Фон поляна Д - AVATAN 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солнце" descr="Солнышко лучистое">
            <a:hlinkClick r:id="" action="ppaction://noaction">
              <a:snd r:embed="rId3" name="wind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764704"/>
            <a:ext cx="3035829" cy="2846091"/>
          </a:xfrm>
          <a:prstGeom prst="rect">
            <a:avLst/>
          </a:prstGeom>
          <a:noFill/>
        </p:spPr>
      </p:pic>
      <p:pic>
        <p:nvPicPr>
          <p:cNvPr id="1030" name="Picture 6" descr="смешарики картинки совунья: 17 тыс изображений найдено в Яндекс.Картинка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789040"/>
            <a:ext cx="2167703" cy="2399676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9320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4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1293</TotalTime>
  <Words>36</Words>
  <Application>Microsoft Office PowerPoint</Application>
  <PresentationFormat>Экран (4:3)</PresentationFormat>
  <Paragraphs>9</Paragraphs>
  <Slides>8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Contra</cp:lastModifiedBy>
  <cp:revision>141</cp:revision>
  <dcterms:created xsi:type="dcterms:W3CDTF">2021-05-08T11:10:20Z</dcterms:created>
  <dcterms:modified xsi:type="dcterms:W3CDTF">2021-06-22T17:26:40Z</dcterms:modified>
</cp:coreProperties>
</file>