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72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31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30.pn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32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13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10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23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7.png"/><Relationship Id="rId18" Type="http://schemas.openxmlformats.org/officeDocument/2006/relationships/image" Target="../media/image22.jpeg"/><Relationship Id="rId3" Type="http://schemas.openxmlformats.org/officeDocument/2006/relationships/audio" Target="file:///C:\Users\Atlant\Downloads\bf63bce6d751021.mp3" TargetMode="External"/><Relationship Id="rId7" Type="http://schemas.openxmlformats.org/officeDocument/2006/relationships/audio" Target="file:///C:\Users\Atlant\Downloads\zvuk-komar.mp3" TargetMode="External"/><Relationship Id="rId12" Type="http://schemas.openxmlformats.org/officeDocument/2006/relationships/image" Target="../media/image16.jpeg"/><Relationship Id="rId17" Type="http://schemas.openxmlformats.org/officeDocument/2006/relationships/image" Target="../media/image21.png"/><Relationship Id="rId2" Type="http://schemas.openxmlformats.org/officeDocument/2006/relationships/audio" Target="file:///C:\Users\Atlant\Downloads\salamisound-3845337-bee-wasp-or-bumble-bee-in.mp3" TargetMode="External"/><Relationship Id="rId16" Type="http://schemas.openxmlformats.org/officeDocument/2006/relationships/image" Target="../media/image20.jpeg"/><Relationship Id="rId20" Type="http://schemas.openxmlformats.org/officeDocument/2006/relationships/image" Target="../media/image9.jpeg"/><Relationship Id="rId1" Type="http://schemas.openxmlformats.org/officeDocument/2006/relationships/audio" Target="file:///C:\Users\Atlant\Downloads\0004543.mp3" TargetMode="External"/><Relationship Id="rId6" Type="http://schemas.openxmlformats.org/officeDocument/2006/relationships/audio" Target="file:///C:\Users\Atlant\Downloads\ant-army-movement-herd-approach-leave-colony-bugs_f1rqn2no.mp3" TargetMode="External"/><Relationship Id="rId11" Type="http://schemas.openxmlformats.org/officeDocument/2006/relationships/image" Target="../media/image15.png"/><Relationship Id="rId5" Type="http://schemas.openxmlformats.org/officeDocument/2006/relationships/audio" Target="file:///C:\Users\Atlant\Downloads\insect-legs-walk-dirt_zymqnnvo.mp3" TargetMode="External"/><Relationship Id="rId15" Type="http://schemas.openxmlformats.org/officeDocument/2006/relationships/image" Target="../media/image19.png"/><Relationship Id="rId10" Type="http://schemas.openxmlformats.org/officeDocument/2006/relationships/image" Target="../media/image14.jpeg"/><Relationship Id="rId19" Type="http://schemas.openxmlformats.org/officeDocument/2006/relationships/image" Target="../media/image23.jpeg"/><Relationship Id="rId4" Type="http://schemas.openxmlformats.org/officeDocument/2006/relationships/audio" Target="file:///C:\Users\Atlant\Downloads\makro-zvuk-kuznechiki-v-paportnike-s-lesnoy-pticey.mp3" TargetMode="External"/><Relationship Id="rId9" Type="http://schemas.openxmlformats.org/officeDocument/2006/relationships/image" Target="../media/image12.jpeg"/><Relationship Id="rId1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11.jpeg"/><Relationship Id="rId7" Type="http://schemas.openxmlformats.org/officeDocument/2006/relationships/image" Target="../media/image20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4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10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4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11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Фон для презентации насекомые (61 фото) » ФОНОВАЯ ГАЛЕРЕЯ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57488" y="2357430"/>
            <a:ext cx="36166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B050"/>
                </a:solidFill>
                <a:latin typeface="Monotype Corsiva" pitchFamily="66" charset="0"/>
              </a:rPr>
              <a:t>НАСЕКОМЫЕ</a:t>
            </a:r>
            <a:endParaRPr lang="ru-RU" sz="4400" b="1" dirty="0">
              <a:solidFill>
                <a:srgbClr val="00B050"/>
              </a:solidFill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28926" y="1500174"/>
            <a:ext cx="33306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Интерактивная игра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43636" y="5500702"/>
            <a:ext cx="27701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</a:rPr>
              <a:t>Сосавила: воспитатель </a:t>
            </a:r>
          </a:p>
          <a:p>
            <a:r>
              <a:rPr lang="ru-RU" sz="2000" b="1" dirty="0" smtClean="0">
                <a:solidFill>
                  <a:srgbClr val="0070C0"/>
                </a:solidFill>
              </a:rPr>
              <a:t>Альмухаметова Э.М.</a:t>
            </a:r>
            <a:endParaRPr lang="ru-RU" sz="2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0"/>
            <a:ext cx="65650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Угадай  какое насекомое хотело съесть всех животных 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сказке К.И.Чуковского?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смайлики картинки для презентации: 2 тыс изображений найдено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4429132"/>
            <a:ext cx="1333489" cy="1333489"/>
          </a:xfrm>
          <a:prstGeom prst="rect">
            <a:avLst/>
          </a:prstGeom>
          <a:noFill/>
        </p:spPr>
      </p:pic>
      <p:pic>
        <p:nvPicPr>
          <p:cNvPr id="2052" name="Picture 4" descr="Счастье смайл картинка (43 фото) » Юмор, позитив и много смешных картино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4500570"/>
            <a:ext cx="1749273" cy="1154110"/>
          </a:xfrm>
          <a:prstGeom prst="rect">
            <a:avLst/>
          </a:prstGeom>
          <a:noFill/>
        </p:spPr>
      </p:pic>
      <p:pic>
        <p:nvPicPr>
          <p:cNvPr id="11" name="комар" descr="комар картинки для детей дошкольного возраста: 2 тыс изображений найдено в  Яндекс Картинках"/>
          <p:cNvPicPr>
            <a:picLocks noChangeAspect="1" noChangeArrowheads="1"/>
          </p:cNvPicPr>
          <p:nvPr/>
        </p:nvPicPr>
        <p:blipFill>
          <a:blip r:embed="rId4" cstate="print"/>
          <a:srcRect t="11719" b="6249"/>
          <a:stretch>
            <a:fillRect/>
          </a:stretch>
        </p:blipFill>
        <p:spPr bwMode="auto">
          <a:xfrm>
            <a:off x="7143768" y="2428868"/>
            <a:ext cx="1648641" cy="928694"/>
          </a:xfrm>
          <a:prstGeom prst="rect">
            <a:avLst/>
          </a:prstGeom>
          <a:noFill/>
        </p:spPr>
      </p:pic>
      <p:pic>
        <p:nvPicPr>
          <p:cNvPr id="12" name="стрекоза" descr="23 Бесплатные Карточки Насекомые на Русском | PDF"/>
          <p:cNvPicPr>
            <a:picLocks noChangeAspect="1" noChangeArrowheads="1"/>
          </p:cNvPicPr>
          <p:nvPr/>
        </p:nvPicPr>
        <p:blipFill>
          <a:blip r:embed="rId5" cstate="print"/>
          <a:srcRect l="17278" r="16753" b="16753"/>
          <a:stretch>
            <a:fillRect/>
          </a:stretch>
        </p:blipFill>
        <p:spPr bwMode="auto">
          <a:xfrm>
            <a:off x="642910" y="2357430"/>
            <a:ext cx="1029785" cy="1299491"/>
          </a:xfrm>
          <a:prstGeom prst="rect">
            <a:avLst/>
          </a:prstGeom>
          <a:noFill/>
        </p:spPr>
      </p:pic>
      <p:pic>
        <p:nvPicPr>
          <p:cNvPr id="20482" name="водомерка" descr="Рисунки водомерки для детей - 54 фото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86380" y="1142984"/>
            <a:ext cx="1701781" cy="1545689"/>
          </a:xfrm>
          <a:prstGeom prst="rect">
            <a:avLst/>
          </a:prstGeom>
          <a:noFill/>
        </p:spPr>
      </p:pic>
      <p:pic>
        <p:nvPicPr>
          <p:cNvPr id="9" name="таракан" descr="Сетка от тараканов на вентиляцию - Biotrik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71736" y="1357298"/>
            <a:ext cx="1224625" cy="1142984"/>
          </a:xfrm>
          <a:prstGeom prst="rect">
            <a:avLst/>
          </a:prstGeom>
          <a:noFill/>
        </p:spPr>
      </p:pic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715404" y="6357934"/>
            <a:ext cx="42859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04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8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57422" y="0"/>
            <a:ext cx="4209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Угадай  какое насекомое дает мед?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смайлики картинки для презентации: 2 тыс изображений найдено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4429132"/>
            <a:ext cx="1333489" cy="1333489"/>
          </a:xfrm>
          <a:prstGeom prst="rect">
            <a:avLst/>
          </a:prstGeom>
          <a:noFill/>
        </p:spPr>
      </p:pic>
      <p:pic>
        <p:nvPicPr>
          <p:cNvPr id="2052" name="Picture 4" descr="Счастье смайл картинка (43 фото) » Юмор, позитив и много смешных картино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4500570"/>
            <a:ext cx="1749273" cy="1154110"/>
          </a:xfrm>
          <a:prstGeom prst="rect">
            <a:avLst/>
          </a:prstGeom>
          <a:noFill/>
        </p:spPr>
      </p:pic>
      <p:pic>
        <p:nvPicPr>
          <p:cNvPr id="10" name="пчела" descr="Загадки про насекомых с ответами для детей 5-7 лет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8" y="2143116"/>
            <a:ext cx="1858596" cy="1327145"/>
          </a:xfrm>
          <a:prstGeom prst="rect">
            <a:avLst/>
          </a:prstGeom>
          <a:noFill/>
        </p:spPr>
      </p:pic>
      <p:pic>
        <p:nvPicPr>
          <p:cNvPr id="14" name="оса" descr="Красивые и прикольные картинки, рисунки осы для детей"/>
          <p:cNvPicPr>
            <a:picLocks noChangeAspect="1" noChangeArrowheads="1"/>
          </p:cNvPicPr>
          <p:nvPr/>
        </p:nvPicPr>
        <p:blipFill>
          <a:blip r:embed="rId5" cstate="print"/>
          <a:srcRect l="8278" t="15441" r="8940" b="27205"/>
          <a:stretch>
            <a:fillRect/>
          </a:stretch>
        </p:blipFill>
        <p:spPr bwMode="auto">
          <a:xfrm>
            <a:off x="2643174" y="1142984"/>
            <a:ext cx="1785950" cy="928694"/>
          </a:xfrm>
          <a:prstGeom prst="rect">
            <a:avLst/>
          </a:prstGeom>
          <a:noFill/>
        </p:spPr>
      </p:pic>
      <p:pic>
        <p:nvPicPr>
          <p:cNvPr id="15" name="муха" descr="муха картинки для детей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1857364"/>
            <a:ext cx="1622210" cy="1190613"/>
          </a:xfrm>
          <a:prstGeom prst="rect">
            <a:avLst/>
          </a:prstGeom>
          <a:noFill/>
        </p:spPr>
      </p:pic>
      <p:pic>
        <p:nvPicPr>
          <p:cNvPr id="23554" name="овод" descr="Бычий овод — Википедия"/>
          <p:cNvPicPr>
            <a:picLocks noChangeAspect="1" noChangeArrowheads="1"/>
          </p:cNvPicPr>
          <p:nvPr/>
        </p:nvPicPr>
        <p:blipFill>
          <a:blip r:embed="rId7" cstate="print"/>
          <a:srcRect t="5001" b="3296"/>
          <a:stretch>
            <a:fillRect/>
          </a:stretch>
        </p:blipFill>
        <p:spPr bwMode="auto">
          <a:xfrm>
            <a:off x="4857752" y="928670"/>
            <a:ext cx="1973519" cy="1357322"/>
          </a:xfrm>
          <a:prstGeom prst="rect">
            <a:avLst/>
          </a:prstGeom>
          <a:noFill/>
        </p:spPr>
      </p:pic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8715404" y="6357934"/>
            <a:ext cx="42859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35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5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28794" y="0"/>
            <a:ext cx="56382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Угадай какое насекомое прыгает дальше всех?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смайлики картинки для презентации: 2 тыс изображений найдено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4429132"/>
            <a:ext cx="1333489" cy="1333489"/>
          </a:xfrm>
          <a:prstGeom prst="rect">
            <a:avLst/>
          </a:prstGeom>
          <a:noFill/>
        </p:spPr>
      </p:pic>
      <p:pic>
        <p:nvPicPr>
          <p:cNvPr id="2052" name="Picture 4" descr="Счастье смайл картинка (43 фото) » Юмор, позитив и много смешных картино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4500570"/>
            <a:ext cx="1749273" cy="1154110"/>
          </a:xfrm>
          <a:prstGeom prst="rect">
            <a:avLst/>
          </a:prstGeom>
          <a:noFill/>
        </p:spPr>
      </p:pic>
      <p:pic>
        <p:nvPicPr>
          <p:cNvPr id="10" name="кузнечик" descr="насекомые картинки для детей с названиями кузнечик: 2 тыс изображений  найдено в Яндекс Картинках"/>
          <p:cNvPicPr>
            <a:picLocks noChangeAspect="1" noChangeArrowheads="1"/>
          </p:cNvPicPr>
          <p:nvPr/>
        </p:nvPicPr>
        <p:blipFill>
          <a:blip r:embed="rId4" cstate="print"/>
          <a:srcRect l="7026" t="18750" r="6908" b="6249"/>
          <a:stretch>
            <a:fillRect/>
          </a:stretch>
        </p:blipFill>
        <p:spPr bwMode="auto">
          <a:xfrm>
            <a:off x="5143504" y="857232"/>
            <a:ext cx="1531452" cy="1000132"/>
          </a:xfrm>
          <a:prstGeom prst="rect">
            <a:avLst/>
          </a:prstGeom>
          <a:noFill/>
        </p:spPr>
      </p:pic>
      <p:pic>
        <p:nvPicPr>
          <p:cNvPr id="11" name="гусеница" descr="C:\Users\Atlant\Pictures\Без названия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68" y="2143116"/>
            <a:ext cx="1659090" cy="1076327"/>
          </a:xfrm>
          <a:prstGeom prst="rect">
            <a:avLst/>
          </a:prstGeom>
          <a:noFill/>
        </p:spPr>
      </p:pic>
      <p:pic>
        <p:nvPicPr>
          <p:cNvPr id="12" name="муравей" descr="Муравей рисунок - 67 фото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48" y="2285992"/>
            <a:ext cx="1714512" cy="1047281"/>
          </a:xfrm>
          <a:prstGeom prst="rect">
            <a:avLst/>
          </a:prstGeom>
          <a:noFill/>
        </p:spPr>
      </p:pic>
      <p:pic>
        <p:nvPicPr>
          <p:cNvPr id="13" name="жук" descr="Стихи про Жука для детей и их родителей. Читать стихи про Жука онлайн"/>
          <p:cNvPicPr>
            <a:picLocks noChangeAspect="1" noChangeArrowheads="1"/>
          </p:cNvPicPr>
          <p:nvPr/>
        </p:nvPicPr>
        <p:blipFill>
          <a:blip r:embed="rId7" cstate="print"/>
          <a:srcRect l="21000" r="21999"/>
          <a:stretch>
            <a:fillRect/>
          </a:stretch>
        </p:blipFill>
        <p:spPr bwMode="auto">
          <a:xfrm>
            <a:off x="2857488" y="785794"/>
            <a:ext cx="785818" cy="1378618"/>
          </a:xfrm>
          <a:prstGeom prst="rect">
            <a:avLst/>
          </a:prstGeom>
          <a:noFill/>
        </p:spPr>
      </p:pic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8715404" y="6357934"/>
            <a:ext cx="42859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0"/>
            <a:ext cx="68594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Угадай какое насекомое поднимает груз больше, чем сам?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смайлики картинки для презентации: 2 тыс изображений найдено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4429132"/>
            <a:ext cx="1333489" cy="1333489"/>
          </a:xfrm>
          <a:prstGeom prst="rect">
            <a:avLst/>
          </a:prstGeom>
          <a:noFill/>
        </p:spPr>
      </p:pic>
      <p:pic>
        <p:nvPicPr>
          <p:cNvPr id="2052" name="Picture 4" descr="Счастье смайл картинка (43 фото) » Юмор, позитив и много смешных картино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4500570"/>
            <a:ext cx="1749273" cy="1154110"/>
          </a:xfrm>
          <a:prstGeom prst="rect">
            <a:avLst/>
          </a:prstGeom>
          <a:noFill/>
        </p:spPr>
      </p:pic>
      <p:pic>
        <p:nvPicPr>
          <p:cNvPr id="10" name="кузнечик" descr="насекомые картинки для детей с названиями кузнечик: 2 тыс изображений  найдено в Яндекс Картинках"/>
          <p:cNvPicPr>
            <a:picLocks noChangeAspect="1" noChangeArrowheads="1"/>
          </p:cNvPicPr>
          <p:nvPr/>
        </p:nvPicPr>
        <p:blipFill>
          <a:blip r:embed="rId4" cstate="print"/>
          <a:srcRect l="7026" t="18750" r="6908" b="6249"/>
          <a:stretch>
            <a:fillRect/>
          </a:stretch>
        </p:blipFill>
        <p:spPr bwMode="auto">
          <a:xfrm>
            <a:off x="6786578" y="2357430"/>
            <a:ext cx="1531452" cy="1000132"/>
          </a:xfrm>
          <a:prstGeom prst="rect">
            <a:avLst/>
          </a:prstGeom>
          <a:noFill/>
        </p:spPr>
      </p:pic>
      <p:pic>
        <p:nvPicPr>
          <p:cNvPr id="12" name="муравей" descr="Муравей рисунок - 67 фото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1000108"/>
            <a:ext cx="1714512" cy="1047281"/>
          </a:xfrm>
          <a:prstGeom prst="rect">
            <a:avLst/>
          </a:prstGeom>
          <a:noFill/>
        </p:spPr>
      </p:pic>
      <p:pic>
        <p:nvPicPr>
          <p:cNvPr id="9" name="комар" descr="комар картинки для детей дошкольного возраста: 2 тыс изображений найдено в  Яндекс Картинках"/>
          <p:cNvPicPr>
            <a:picLocks noChangeAspect="1" noChangeArrowheads="1"/>
          </p:cNvPicPr>
          <p:nvPr/>
        </p:nvPicPr>
        <p:blipFill>
          <a:blip r:embed="rId6" cstate="print"/>
          <a:srcRect t="11719" b="6249"/>
          <a:stretch>
            <a:fillRect/>
          </a:stretch>
        </p:blipFill>
        <p:spPr bwMode="auto">
          <a:xfrm>
            <a:off x="642910" y="2285992"/>
            <a:ext cx="1648641" cy="928694"/>
          </a:xfrm>
          <a:prstGeom prst="rect">
            <a:avLst/>
          </a:prstGeom>
          <a:noFill/>
        </p:spPr>
      </p:pic>
      <p:pic>
        <p:nvPicPr>
          <p:cNvPr id="14" name="стрекоза" descr="23 Бесплатные Карточки Насекомые на Русском | PDF"/>
          <p:cNvPicPr>
            <a:picLocks noChangeAspect="1" noChangeArrowheads="1"/>
          </p:cNvPicPr>
          <p:nvPr/>
        </p:nvPicPr>
        <p:blipFill>
          <a:blip r:embed="rId7" cstate="print"/>
          <a:srcRect l="17278" r="16753" b="16753"/>
          <a:stretch>
            <a:fillRect/>
          </a:stretch>
        </p:blipFill>
        <p:spPr bwMode="auto">
          <a:xfrm>
            <a:off x="2786050" y="1071546"/>
            <a:ext cx="1029785" cy="1299491"/>
          </a:xfrm>
          <a:prstGeom prst="rect">
            <a:avLst/>
          </a:prstGeom>
          <a:noFill/>
        </p:spPr>
      </p:pic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715404" y="6357934"/>
            <a:ext cx="42859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Супер смайлики картинки - 73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Раскраски бабочки. Бесплатные картинки для детей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214422"/>
            <a:ext cx="1747628" cy="1663681"/>
          </a:xfrm>
          <a:prstGeom prst="rect">
            <a:avLst/>
          </a:prstGeom>
          <a:noFill/>
        </p:spPr>
      </p:pic>
      <p:sp>
        <p:nvSpPr>
          <p:cNvPr id="5124" name="AutoShape 4" descr="Раскраска кузнечики для детей распечата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6" name="AutoShape 6" descr="Раскраска кузнечики для детей распечата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7" name="Picture 7" descr="C:\Users\Atlant\Pictures\Без назван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1071546"/>
            <a:ext cx="1785935" cy="1785935"/>
          </a:xfrm>
          <a:prstGeom prst="rect">
            <a:avLst/>
          </a:prstGeom>
          <a:noFill/>
        </p:spPr>
      </p:pic>
      <p:pic>
        <p:nvPicPr>
          <p:cNvPr id="5129" name="Picture 9" descr="жук картинки для детей нарисованные на прозрачном фоне: 2 тыс изображений  найдено в Яндекс Картинках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44" y="1857364"/>
            <a:ext cx="1785950" cy="1950526"/>
          </a:xfrm>
          <a:prstGeom prst="rect">
            <a:avLst/>
          </a:prstGeom>
          <a:noFill/>
        </p:spPr>
      </p:pic>
      <p:pic>
        <p:nvPicPr>
          <p:cNvPr id="5131" name="Picture 11" descr="Загадки про насекомых с ответами для детей 5-7 лет"/>
          <p:cNvPicPr>
            <a:picLocks noChangeAspect="1" noChangeArrowheads="1"/>
          </p:cNvPicPr>
          <p:nvPr/>
        </p:nvPicPr>
        <p:blipFill>
          <a:blip r:embed="rId5" cstate="print"/>
          <a:srcRect l="6376" t="7738" r="10742" b="11904"/>
          <a:stretch>
            <a:fillRect/>
          </a:stretch>
        </p:blipFill>
        <p:spPr bwMode="auto">
          <a:xfrm>
            <a:off x="500034" y="3857628"/>
            <a:ext cx="2357454" cy="1730998"/>
          </a:xfrm>
          <a:prstGeom prst="rect">
            <a:avLst/>
          </a:prstGeom>
          <a:noFill/>
        </p:spPr>
      </p:pic>
      <p:sp>
        <p:nvSpPr>
          <p:cNvPr id="5133" name="AutoShape 13" descr="⬇ Скачать картинки Червяк мультик, стоковые фото Червяк мультик в хорошем  качестве |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34" name="Picture 14" descr="C:\Users\Atlant\Pictures\Без названия (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00892" y="3786190"/>
            <a:ext cx="1671944" cy="1771647"/>
          </a:xfrm>
          <a:prstGeom prst="rect">
            <a:avLst/>
          </a:prstGeom>
          <a:noFill/>
        </p:spPr>
      </p:pic>
      <p:pic>
        <p:nvPicPr>
          <p:cNvPr id="5136" name="Picture 16" descr="насекомые картинки для детей с названиями муравей: 2 тыс изображений  найдено в Яндекс Картинках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43306" y="4643446"/>
            <a:ext cx="2143140" cy="164307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3357554" y="0"/>
            <a:ext cx="21259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Отгадай загадки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5"/>
          <p:cNvSpPr/>
          <p:nvPr/>
        </p:nvSpPr>
        <p:spPr>
          <a:xfrm>
            <a:off x="3571868" y="4500570"/>
            <a:ext cx="2214578" cy="192882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Я работаю в артели</a:t>
            </a:r>
            <a:b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 корней лохматой ели.</a:t>
            </a:r>
            <a:b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 буграм тащу бревно -</a:t>
            </a:r>
            <a:b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Больше плотника оно.</a:t>
            </a:r>
            <a:endParaRPr lang="ru-RU" sz="1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6"/>
          <p:cNvSpPr/>
          <p:nvPr/>
        </p:nvSpPr>
        <p:spPr>
          <a:xfrm>
            <a:off x="6715140" y="3786190"/>
            <a:ext cx="2214578" cy="192882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Может он в орех залезть, </a:t>
            </a:r>
            <a:b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 потом его заесть: </a:t>
            </a:r>
            <a:b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Всё, что вкусно, выедает </a:t>
            </a:r>
            <a:b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 обратно выползает.</a:t>
            </a:r>
            <a:endParaRPr lang="ru-RU" sz="1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4"/>
          <p:cNvSpPr/>
          <p:nvPr/>
        </p:nvSpPr>
        <p:spPr>
          <a:xfrm>
            <a:off x="642910" y="3857628"/>
            <a:ext cx="2214578" cy="192882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ru-RU" sz="16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Ранним утром ей не спится</a:t>
            </a:r>
            <a:b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Очень хочется трудиться</a:t>
            </a:r>
            <a:b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Вот и меду принесла</a:t>
            </a:r>
            <a:b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Работящая...</a:t>
            </a:r>
          </a:p>
          <a:p>
            <a:pPr algn="ctr"/>
            <a:endParaRPr lang="ru-RU" sz="1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1"/>
          <p:cNvSpPr/>
          <p:nvPr/>
        </p:nvSpPr>
        <p:spPr>
          <a:xfrm>
            <a:off x="500034" y="1000108"/>
            <a:ext cx="2214578" cy="192882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Шевелились у цветка</a:t>
            </a:r>
            <a:b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Все четыре лепестка.</a:t>
            </a:r>
            <a:b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Я сорвать его хотел -Он вспорхнул и улетел.</a:t>
            </a:r>
            <a:endParaRPr lang="ru-RU" sz="1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2"/>
          <p:cNvSpPr/>
          <p:nvPr/>
        </p:nvSpPr>
        <p:spPr>
          <a:xfrm>
            <a:off x="3500430" y="1857364"/>
            <a:ext cx="2214578" cy="192882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Не жужжу, когда лежу,</a:t>
            </a:r>
            <a:b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Не жужжу, когда хожу.</a:t>
            </a:r>
            <a:b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Если в воздухе кружусь,</a:t>
            </a:r>
            <a:b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Тут уж вдоволь нажужжусь.</a:t>
            </a:r>
            <a:endParaRPr lang="ru-RU" sz="1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3"/>
          <p:cNvSpPr/>
          <p:nvPr/>
        </p:nvSpPr>
        <p:spPr>
          <a:xfrm>
            <a:off x="6715140" y="1000108"/>
            <a:ext cx="2214578" cy="192882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Он зеленый, попрыгучий,</a:t>
            </a:r>
            <a:b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Совершенно неколючий,</a:t>
            </a:r>
            <a:b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 лугу весь день стрекочет,</a:t>
            </a:r>
            <a:b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Удивить нас песней хочет.</a:t>
            </a:r>
            <a:endParaRPr lang="ru-RU" sz="1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8715404" y="6357934"/>
            <a:ext cx="42859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исунки водомерки для детей - 54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4572008"/>
            <a:ext cx="1701781" cy="1545689"/>
          </a:xfrm>
          <a:prstGeom prst="rect">
            <a:avLst/>
          </a:prstGeom>
          <a:noFill/>
        </p:spPr>
      </p:pic>
      <p:pic>
        <p:nvPicPr>
          <p:cNvPr id="3" name="Picture 21" descr="комар картинки для детей дошкольного возраста: 2 тыс изображений найдено в  Яндекс Картинках"/>
          <p:cNvPicPr>
            <a:picLocks noChangeAspect="1" noChangeArrowheads="1"/>
          </p:cNvPicPr>
          <p:nvPr/>
        </p:nvPicPr>
        <p:blipFill>
          <a:blip r:embed="rId3" cstate="print"/>
          <a:srcRect t="11719" b="6249"/>
          <a:stretch>
            <a:fillRect/>
          </a:stretch>
        </p:blipFill>
        <p:spPr bwMode="auto">
          <a:xfrm>
            <a:off x="6929454" y="1857364"/>
            <a:ext cx="1648641" cy="928694"/>
          </a:xfrm>
          <a:prstGeom prst="rect">
            <a:avLst/>
          </a:prstGeom>
          <a:noFill/>
        </p:spPr>
      </p:pic>
      <p:pic>
        <p:nvPicPr>
          <p:cNvPr id="4" name="Picture 19" descr="23 Бесплатные Карточки Насекомые на Русском | PDF"/>
          <p:cNvPicPr>
            <a:picLocks noChangeAspect="1" noChangeArrowheads="1"/>
          </p:cNvPicPr>
          <p:nvPr/>
        </p:nvPicPr>
        <p:blipFill>
          <a:blip r:embed="rId4" cstate="print"/>
          <a:srcRect l="17278" r="16753" b="16753"/>
          <a:stretch>
            <a:fillRect/>
          </a:stretch>
        </p:blipFill>
        <p:spPr bwMode="auto">
          <a:xfrm>
            <a:off x="3929058" y="2143116"/>
            <a:ext cx="1029785" cy="1299491"/>
          </a:xfrm>
          <a:prstGeom prst="rect">
            <a:avLst/>
          </a:prstGeom>
          <a:noFill/>
        </p:spPr>
      </p:pic>
      <p:pic>
        <p:nvPicPr>
          <p:cNvPr id="5" name="Picture 13" descr="улитка для детей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5" cstate="print"/>
          <a:srcRect l="13245" t="4688" r="22185" b="6249"/>
          <a:stretch>
            <a:fillRect/>
          </a:stretch>
        </p:blipFill>
        <p:spPr bwMode="auto">
          <a:xfrm>
            <a:off x="1000100" y="1428736"/>
            <a:ext cx="1173087" cy="1143008"/>
          </a:xfrm>
          <a:prstGeom prst="rect">
            <a:avLst/>
          </a:prstGeom>
          <a:noFill/>
        </p:spPr>
      </p:pic>
      <p:pic>
        <p:nvPicPr>
          <p:cNvPr id="6" name="Picture 25" descr="муха картинки для детей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15206" y="3786190"/>
            <a:ext cx="1622210" cy="1190613"/>
          </a:xfrm>
          <a:prstGeom prst="rect">
            <a:avLst/>
          </a:prstGeom>
          <a:noFill/>
        </p:spPr>
      </p:pic>
      <p:pic>
        <p:nvPicPr>
          <p:cNvPr id="7" name="Picture 9" descr="C:\Users\Atlant\Pictures\Без названия (2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4348" y="3929066"/>
            <a:ext cx="1659090" cy="1076327"/>
          </a:xfrm>
          <a:prstGeom prst="rect">
            <a:avLst/>
          </a:prstGeom>
          <a:noFill/>
        </p:spPr>
      </p:pic>
      <p:sp>
        <p:nvSpPr>
          <p:cNvPr id="8" name="1"/>
          <p:cNvSpPr/>
          <p:nvPr/>
        </p:nvSpPr>
        <p:spPr>
          <a:xfrm>
            <a:off x="571472" y="1000108"/>
            <a:ext cx="2214578" cy="185738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 узкой дорожке —</a:t>
            </a:r>
            <a:b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Голова да рожки.</a:t>
            </a:r>
            <a:b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Кто так медленно ползёт,</a:t>
            </a:r>
            <a:b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 себе свой дом везёт?</a:t>
            </a:r>
            <a:endParaRPr lang="ru-RU" sz="1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4"/>
          <p:cNvSpPr/>
          <p:nvPr/>
        </p:nvSpPr>
        <p:spPr>
          <a:xfrm>
            <a:off x="571472" y="3929066"/>
            <a:ext cx="2214578" cy="185738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Хоть имеет много ножек,</a:t>
            </a:r>
            <a:b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Все равно бежать не может.</a:t>
            </a:r>
            <a:b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Вдоль по листику ползет,</a:t>
            </a:r>
            <a:b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Бедный листик весь сгрызет</a:t>
            </a:r>
            <a:endParaRPr lang="ru-RU" sz="1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5"/>
          <p:cNvSpPr/>
          <p:nvPr/>
        </p:nvSpPr>
        <p:spPr>
          <a:xfrm>
            <a:off x="3428992" y="4214818"/>
            <a:ext cx="2214578" cy="185738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Вот какой чудесный жук,</a:t>
            </a:r>
            <a:b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Не комар он, не паук,</a:t>
            </a:r>
            <a:b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 скользит он по воде!</a:t>
            </a:r>
            <a:b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Всё обмеряет везде</a:t>
            </a:r>
            <a:endParaRPr lang="ru-RU" sz="1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6"/>
          <p:cNvSpPr/>
          <p:nvPr/>
        </p:nvSpPr>
        <p:spPr>
          <a:xfrm>
            <a:off x="6572264" y="3786190"/>
            <a:ext cx="2214578" cy="185738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Не птица, а летает, С хоботом, а не слон, Никто не приручает, А на нас сама садится</a:t>
            </a:r>
            <a:endParaRPr lang="ru-RU" sz="1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2"/>
          <p:cNvSpPr/>
          <p:nvPr/>
        </p:nvSpPr>
        <p:spPr>
          <a:xfrm>
            <a:off x="3428992" y="1571612"/>
            <a:ext cx="2214578" cy="185738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Самолётик лёгкий быстрый</a:t>
            </a:r>
            <a:b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Над цветком летит душистым.</a:t>
            </a:r>
            <a:b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Крылья, хвостик и глаза.</a:t>
            </a:r>
            <a:b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Это чудо …</a:t>
            </a:r>
          </a:p>
        </p:txBody>
      </p:sp>
      <p:sp>
        <p:nvSpPr>
          <p:cNvPr id="13" name="3"/>
          <p:cNvSpPr/>
          <p:nvPr/>
        </p:nvSpPr>
        <p:spPr>
          <a:xfrm>
            <a:off x="6500826" y="1142984"/>
            <a:ext cx="2214578" cy="185738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Не зверь, не птица —</a:t>
            </a:r>
            <a:b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Нос, как спица.</a:t>
            </a:r>
            <a:b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Летит — пищит,</a:t>
            </a:r>
            <a:b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Сядет — молчит.</a:t>
            </a:r>
            <a:b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Кто его убьёт,</a:t>
            </a:r>
            <a:b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Тот кровь свою прольёт</a:t>
            </a:r>
            <a:endParaRPr lang="ru-RU" sz="1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-446723"/>
            <a:ext cx="65" cy="89344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214245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357554" y="0"/>
            <a:ext cx="21259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Отгадай загадки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Управляющая кнопка: далее 25">
            <a:hlinkClick r:id="" action="ppaction://hlinkshowjump?jump=nextslide" highlightClick="1"/>
          </p:cNvPr>
          <p:cNvSpPr/>
          <p:nvPr/>
        </p:nvSpPr>
        <p:spPr>
          <a:xfrm>
            <a:off x="8715404" y="6357934"/>
            <a:ext cx="42859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0"/>
            <a:ext cx="69809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Угадай по звуку. Какое насекомое спряталось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Нажми на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микрофон, послушай, а затем нажми на листок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муха" descr="муха картинки для детей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85918" y="1214422"/>
            <a:ext cx="1622210" cy="1190613"/>
          </a:xfrm>
          <a:prstGeom prst="rect">
            <a:avLst/>
          </a:prstGeom>
          <a:noFill/>
        </p:spPr>
      </p:pic>
      <p:pic>
        <p:nvPicPr>
          <p:cNvPr id="3074" name="1" descr="Лист дерева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259" t="10883" r="20071" b="11792"/>
          <a:stretch>
            <a:fillRect/>
          </a:stretch>
        </p:blipFill>
        <p:spPr bwMode="auto">
          <a:xfrm rot="1621760">
            <a:off x="1747896" y="536439"/>
            <a:ext cx="1943187" cy="2186085"/>
          </a:xfrm>
          <a:prstGeom prst="rect">
            <a:avLst/>
          </a:prstGeom>
          <a:noFill/>
        </p:spPr>
      </p:pic>
      <p:pic>
        <p:nvPicPr>
          <p:cNvPr id="3" name="звук муха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 cstate="print"/>
          <a:stretch>
            <a:fillRect/>
          </a:stretch>
        </p:blipFill>
        <p:spPr>
          <a:xfrm>
            <a:off x="1428728" y="928670"/>
            <a:ext cx="684000" cy="684000"/>
          </a:xfrm>
          <a:prstGeom prst="rect">
            <a:avLst/>
          </a:prstGeom>
        </p:spPr>
      </p:pic>
      <p:pic>
        <p:nvPicPr>
          <p:cNvPr id="3076" name="шмель" descr="Блог пчеловода для любителей мёда. Пчеловодство для начинающих и не  только!: Чем отличаются пчелы от ос и шмелей? Как выглядит пчела?"/>
          <p:cNvPicPr>
            <a:picLocks noChangeAspect="1" noChangeArrowheads="1"/>
          </p:cNvPicPr>
          <p:nvPr/>
        </p:nvPicPr>
        <p:blipFill>
          <a:blip r:embed="rId12" cstate="print"/>
          <a:srcRect l="10000" t="6667" r="6666" b="9999"/>
          <a:stretch>
            <a:fillRect/>
          </a:stretch>
        </p:blipFill>
        <p:spPr bwMode="auto">
          <a:xfrm>
            <a:off x="7215206" y="2571744"/>
            <a:ext cx="1357322" cy="1357322"/>
          </a:xfrm>
          <a:prstGeom prst="rect">
            <a:avLst/>
          </a:prstGeom>
          <a:noFill/>
        </p:spPr>
      </p:pic>
      <p:pic>
        <p:nvPicPr>
          <p:cNvPr id="13" name="5" descr="Лист дерева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259" t="10883" r="20071" b="11792"/>
          <a:stretch>
            <a:fillRect/>
          </a:stretch>
        </p:blipFill>
        <p:spPr bwMode="auto">
          <a:xfrm rot="1621760">
            <a:off x="7034308" y="2108075"/>
            <a:ext cx="1943187" cy="2186085"/>
          </a:xfrm>
          <a:prstGeom prst="rect">
            <a:avLst/>
          </a:prstGeom>
          <a:noFill/>
        </p:spPr>
      </p:pic>
      <p:pic>
        <p:nvPicPr>
          <p:cNvPr id="14" name="звук шмель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3" cstate="print"/>
          <a:stretch>
            <a:fillRect/>
          </a:stretch>
        </p:blipFill>
        <p:spPr>
          <a:xfrm>
            <a:off x="6858016" y="2571744"/>
            <a:ext cx="684000" cy="684000"/>
          </a:xfrm>
          <a:prstGeom prst="rect">
            <a:avLst/>
          </a:prstGeom>
        </p:spPr>
      </p:pic>
      <p:pic>
        <p:nvPicPr>
          <p:cNvPr id="17" name="божья коровка" descr="жук картинки для детей нарисованные цветные: 2 тыс изображений найдено в  Яндекс Картинках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143636" y="5143512"/>
            <a:ext cx="1333488" cy="1333489"/>
          </a:xfrm>
          <a:prstGeom prst="rect">
            <a:avLst/>
          </a:prstGeom>
          <a:noFill/>
        </p:spPr>
      </p:pic>
      <p:pic>
        <p:nvPicPr>
          <p:cNvPr id="12" name="7" descr="Лист дерева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259" t="10883" r="20071" b="11792"/>
          <a:stretch>
            <a:fillRect/>
          </a:stretch>
        </p:blipFill>
        <p:spPr bwMode="auto">
          <a:xfrm rot="1621760">
            <a:off x="6105615" y="4536967"/>
            <a:ext cx="1943187" cy="2186085"/>
          </a:xfrm>
          <a:prstGeom prst="rect">
            <a:avLst/>
          </a:prstGeom>
          <a:noFill/>
        </p:spPr>
      </p:pic>
      <p:pic>
        <p:nvPicPr>
          <p:cNvPr id="16" name="звук божья коровка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15" cstate="print"/>
          <a:stretch>
            <a:fillRect/>
          </a:stretch>
        </p:blipFill>
        <p:spPr>
          <a:xfrm>
            <a:off x="5929322" y="4857760"/>
            <a:ext cx="684000" cy="684000"/>
          </a:xfrm>
          <a:prstGeom prst="rect">
            <a:avLst/>
          </a:prstGeom>
        </p:spPr>
      </p:pic>
      <p:pic>
        <p:nvPicPr>
          <p:cNvPr id="18" name="кузнечик" descr="насекомые картинки для детей с названиями кузнечик: 2 тыс изображений  найдено в Яндекс Картинках"/>
          <p:cNvPicPr>
            <a:picLocks noChangeAspect="1" noChangeArrowheads="1"/>
          </p:cNvPicPr>
          <p:nvPr/>
        </p:nvPicPr>
        <p:blipFill>
          <a:blip r:embed="rId16" cstate="print"/>
          <a:srcRect l="7026" t="18750" r="6908" b="6249"/>
          <a:stretch>
            <a:fillRect/>
          </a:stretch>
        </p:blipFill>
        <p:spPr bwMode="auto">
          <a:xfrm>
            <a:off x="714348" y="3929066"/>
            <a:ext cx="1531452" cy="1000132"/>
          </a:xfrm>
          <a:prstGeom prst="rect">
            <a:avLst/>
          </a:prstGeom>
          <a:noFill/>
        </p:spPr>
      </p:pic>
      <p:pic>
        <p:nvPicPr>
          <p:cNvPr id="11" name="3" descr="Лист дерева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259" t="10883" r="20071" b="11792"/>
          <a:stretch>
            <a:fillRect/>
          </a:stretch>
        </p:blipFill>
        <p:spPr bwMode="auto">
          <a:xfrm rot="1621760">
            <a:off x="747763" y="2965331"/>
            <a:ext cx="1943187" cy="2186085"/>
          </a:xfrm>
          <a:prstGeom prst="rect">
            <a:avLst/>
          </a:prstGeom>
          <a:noFill/>
        </p:spPr>
      </p:pic>
      <p:pic>
        <p:nvPicPr>
          <p:cNvPr id="19" name="звук кузнечик">
            <a:hlinkClick r:id="" action="ppaction://media"/>
          </p:cNvPr>
          <p:cNvPicPr>
            <a:picLocks noRot="1" noChangeAspect="1"/>
          </p:cNvPicPr>
          <p:nvPr>
            <a:audioFile r:link="rId4"/>
          </p:nvPr>
        </p:nvPicPr>
        <p:blipFill>
          <a:blip r:embed="rId17" cstate="print"/>
          <a:stretch>
            <a:fillRect/>
          </a:stretch>
        </p:blipFill>
        <p:spPr>
          <a:xfrm>
            <a:off x="428596" y="3214686"/>
            <a:ext cx="684000" cy="684000"/>
          </a:xfrm>
          <a:prstGeom prst="rect">
            <a:avLst/>
          </a:prstGeom>
        </p:spPr>
      </p:pic>
      <p:pic>
        <p:nvPicPr>
          <p:cNvPr id="20" name="паук" descr="паук картинка для детей для ободка: 2 тыс изображений найдено в Яндекс  Картинках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928926" y="5286388"/>
            <a:ext cx="1763243" cy="1076313"/>
          </a:xfrm>
          <a:prstGeom prst="rect">
            <a:avLst/>
          </a:prstGeom>
          <a:noFill/>
        </p:spPr>
      </p:pic>
      <p:pic>
        <p:nvPicPr>
          <p:cNvPr id="10" name="6" descr="Лист дерева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259" t="10883" r="20071" b="11792"/>
          <a:stretch>
            <a:fillRect/>
          </a:stretch>
        </p:blipFill>
        <p:spPr bwMode="auto">
          <a:xfrm rot="1621760">
            <a:off x="3033781" y="4536968"/>
            <a:ext cx="1943187" cy="2186085"/>
          </a:xfrm>
          <a:prstGeom prst="rect">
            <a:avLst/>
          </a:prstGeom>
          <a:noFill/>
        </p:spPr>
      </p:pic>
      <p:pic>
        <p:nvPicPr>
          <p:cNvPr id="21" name="звук паук">
            <a:hlinkClick r:id="" action="ppaction://media"/>
          </p:cNvPr>
          <p:cNvPicPr>
            <a:picLocks noRot="1" noChangeAspect="1"/>
          </p:cNvPicPr>
          <p:nvPr>
            <a:audioFile r:link="rId5"/>
          </p:nvPr>
        </p:nvPicPr>
        <p:blipFill>
          <a:blip r:embed="rId13" cstate="print"/>
          <a:stretch>
            <a:fillRect/>
          </a:stretch>
        </p:blipFill>
        <p:spPr>
          <a:xfrm>
            <a:off x="2857488" y="5000636"/>
            <a:ext cx="684000" cy="684000"/>
          </a:xfrm>
          <a:prstGeom prst="rect">
            <a:avLst/>
          </a:prstGeom>
        </p:spPr>
      </p:pic>
      <p:pic>
        <p:nvPicPr>
          <p:cNvPr id="22" name="муравей" descr="Муравей рисунок - 67 фото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500694" y="928670"/>
            <a:ext cx="1714512" cy="1047281"/>
          </a:xfrm>
          <a:prstGeom prst="rect">
            <a:avLst/>
          </a:prstGeom>
          <a:noFill/>
        </p:spPr>
      </p:pic>
      <p:pic>
        <p:nvPicPr>
          <p:cNvPr id="9" name="2" descr="Лист дерева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259" t="10883" r="20071" b="11792"/>
          <a:stretch>
            <a:fillRect/>
          </a:stretch>
        </p:blipFill>
        <p:spPr bwMode="auto">
          <a:xfrm rot="1621760">
            <a:off x="5534111" y="322149"/>
            <a:ext cx="1943187" cy="2186085"/>
          </a:xfrm>
          <a:prstGeom prst="rect">
            <a:avLst/>
          </a:prstGeom>
          <a:noFill/>
        </p:spPr>
      </p:pic>
      <p:pic>
        <p:nvPicPr>
          <p:cNvPr id="23" name="звук муравья">
            <a:hlinkClick r:id="" action="ppaction://media"/>
          </p:cNvPr>
          <p:cNvPicPr>
            <a:picLocks noRot="1" noChangeAspect="1"/>
          </p:cNvPicPr>
          <p:nvPr>
            <a:audioFile r:link="rId6"/>
          </p:nvPr>
        </p:nvPicPr>
        <p:blipFill>
          <a:blip r:embed="rId15" cstate="print"/>
          <a:stretch>
            <a:fillRect/>
          </a:stretch>
        </p:blipFill>
        <p:spPr>
          <a:xfrm>
            <a:off x="5357818" y="642918"/>
            <a:ext cx="684000" cy="684000"/>
          </a:xfrm>
          <a:prstGeom prst="rect">
            <a:avLst/>
          </a:prstGeom>
        </p:spPr>
      </p:pic>
      <p:pic>
        <p:nvPicPr>
          <p:cNvPr id="24" name="комар" descr="комар картинки для детей дошкольного возраста: 2 тыс изображений найдено в  Яндекс Картинках"/>
          <p:cNvPicPr>
            <a:picLocks noChangeAspect="1" noChangeArrowheads="1"/>
          </p:cNvPicPr>
          <p:nvPr/>
        </p:nvPicPr>
        <p:blipFill>
          <a:blip r:embed="rId20" cstate="print"/>
          <a:srcRect t="11719" b="6249"/>
          <a:stretch>
            <a:fillRect/>
          </a:stretch>
        </p:blipFill>
        <p:spPr bwMode="auto">
          <a:xfrm>
            <a:off x="4000496" y="3143248"/>
            <a:ext cx="1648641" cy="928694"/>
          </a:xfrm>
          <a:prstGeom prst="rect">
            <a:avLst/>
          </a:prstGeom>
          <a:noFill/>
        </p:spPr>
      </p:pic>
      <p:pic>
        <p:nvPicPr>
          <p:cNvPr id="8" name="4" descr="Лист дерева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259" t="10883" r="20071" b="11792"/>
          <a:stretch>
            <a:fillRect/>
          </a:stretch>
        </p:blipFill>
        <p:spPr bwMode="auto">
          <a:xfrm rot="1621760">
            <a:off x="3962475" y="2250951"/>
            <a:ext cx="1943187" cy="2186085"/>
          </a:xfrm>
          <a:prstGeom prst="rect">
            <a:avLst/>
          </a:prstGeom>
          <a:noFill/>
        </p:spPr>
      </p:pic>
      <p:pic>
        <p:nvPicPr>
          <p:cNvPr id="25" name="звук комар">
            <a:hlinkClick r:id="" action="ppaction://media"/>
          </p:cNvPr>
          <p:cNvPicPr>
            <a:picLocks noRot="1" noChangeAspect="1"/>
          </p:cNvPicPr>
          <p:nvPr>
            <a:audioFile r:link="rId7"/>
          </p:nvPr>
        </p:nvPicPr>
        <p:blipFill>
          <a:blip r:embed="rId15" cstate="print"/>
          <a:stretch>
            <a:fillRect/>
          </a:stretch>
        </p:blipFill>
        <p:spPr>
          <a:xfrm>
            <a:off x="3643306" y="2643182"/>
            <a:ext cx="684000" cy="684000"/>
          </a:xfrm>
          <a:prstGeom prst="rect">
            <a:avLst/>
          </a:prstGeom>
        </p:spPr>
      </p:pic>
      <p:sp>
        <p:nvSpPr>
          <p:cNvPr id="26" name="Управляющая кнопка: далее 25">
            <a:hlinkClick r:id="" action="ppaction://hlinkshowjump?jump=nextslide" highlightClick="1"/>
          </p:cNvPr>
          <p:cNvSpPr/>
          <p:nvPr/>
        </p:nvSpPr>
        <p:spPr>
          <a:xfrm>
            <a:off x="8715404" y="6357934"/>
            <a:ext cx="42859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303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53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5350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5383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51792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0896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00298" y="0"/>
            <a:ext cx="49453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Угадай какое насекомое плетет паутину?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пчела" descr="Загадки про насекомых с ответами для детей 5-7 ле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785926"/>
            <a:ext cx="1858596" cy="1327145"/>
          </a:xfrm>
          <a:prstGeom prst="rect">
            <a:avLst/>
          </a:prstGeom>
          <a:noFill/>
        </p:spPr>
      </p:pic>
      <p:pic>
        <p:nvPicPr>
          <p:cNvPr id="4" name="божья" descr="жук картинки для детей нарисованные цветные: 2 тыс изображений найдено в  Яндекс Картинках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1785926"/>
            <a:ext cx="1333488" cy="1333489"/>
          </a:xfrm>
          <a:prstGeom prst="rect">
            <a:avLst/>
          </a:prstGeom>
          <a:noFill/>
        </p:spPr>
      </p:pic>
      <p:pic>
        <p:nvPicPr>
          <p:cNvPr id="5" name="улитка" descr="улитка для детей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4" cstate="print"/>
          <a:srcRect l="13245" t="4688" r="22185" b="6249"/>
          <a:stretch>
            <a:fillRect/>
          </a:stretch>
        </p:blipFill>
        <p:spPr bwMode="auto">
          <a:xfrm>
            <a:off x="2857488" y="928670"/>
            <a:ext cx="1173087" cy="1143008"/>
          </a:xfrm>
          <a:prstGeom prst="rect">
            <a:avLst/>
          </a:prstGeom>
          <a:noFill/>
        </p:spPr>
      </p:pic>
      <p:pic>
        <p:nvPicPr>
          <p:cNvPr id="6" name="паук" descr="паук картинка для детей для ободка: 2 тыс изображений найдено в Яндекс  Картинках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928670"/>
            <a:ext cx="1763243" cy="1076313"/>
          </a:xfrm>
          <a:prstGeom prst="rect">
            <a:avLst/>
          </a:prstGeom>
          <a:noFill/>
        </p:spPr>
      </p:pic>
      <p:pic>
        <p:nvPicPr>
          <p:cNvPr id="2050" name="Picture 2" descr="смайлики картинки для презентации: 2 тыс изображений найдено ..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14612" y="4429132"/>
            <a:ext cx="1333489" cy="1333489"/>
          </a:xfrm>
          <a:prstGeom prst="rect">
            <a:avLst/>
          </a:prstGeom>
          <a:noFill/>
        </p:spPr>
      </p:pic>
      <p:pic>
        <p:nvPicPr>
          <p:cNvPr id="2052" name="Picture 4" descr="Счастье смайл картинка (43 фото) » Юмор, позитив и много смешных картинок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29190" y="4500570"/>
            <a:ext cx="1749273" cy="1154110"/>
          </a:xfrm>
          <a:prstGeom prst="rect">
            <a:avLst/>
          </a:prstGeom>
          <a:noFill/>
        </p:spPr>
      </p:pic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8715404" y="6357934"/>
            <a:ext cx="42859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28794" y="0"/>
            <a:ext cx="58625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Угадай какое насекомое рождается из гусеницы?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божья коровка" descr="жук картинки для детей нарисованные цветные: 2 тыс изображений найдено в  Яндекс Картинка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0958" y="1857364"/>
            <a:ext cx="1333488" cy="1333489"/>
          </a:xfrm>
          <a:prstGeom prst="rect">
            <a:avLst/>
          </a:prstGeom>
          <a:noFill/>
        </p:spPr>
      </p:pic>
      <p:pic>
        <p:nvPicPr>
          <p:cNvPr id="5" name="улитка" descr="улитка для детей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3" cstate="print"/>
          <a:srcRect l="13245" t="4688" r="22185" b="6249"/>
          <a:stretch>
            <a:fillRect/>
          </a:stretch>
        </p:blipFill>
        <p:spPr bwMode="auto">
          <a:xfrm>
            <a:off x="2000232" y="642918"/>
            <a:ext cx="1173087" cy="1143008"/>
          </a:xfrm>
          <a:prstGeom prst="rect">
            <a:avLst/>
          </a:prstGeom>
          <a:noFill/>
        </p:spPr>
      </p:pic>
      <p:pic>
        <p:nvPicPr>
          <p:cNvPr id="2050" name="Picture 2" descr="смайлики картинки для презентации: 2 тыс изображений найдено 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4429132"/>
            <a:ext cx="1333489" cy="1333489"/>
          </a:xfrm>
          <a:prstGeom prst="rect">
            <a:avLst/>
          </a:prstGeom>
          <a:noFill/>
        </p:spPr>
      </p:pic>
      <p:pic>
        <p:nvPicPr>
          <p:cNvPr id="2052" name="Picture 4" descr="Счастье смайл картинка (43 фото) » Юмор, позитив и много смешных картинок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4500570"/>
            <a:ext cx="1749273" cy="1154110"/>
          </a:xfrm>
          <a:prstGeom prst="rect">
            <a:avLst/>
          </a:prstGeom>
          <a:noFill/>
        </p:spPr>
      </p:pic>
      <p:pic>
        <p:nvPicPr>
          <p:cNvPr id="9" name="бабочка" descr="бабочка рисунок для детей на прозрачном фоне нарисованные: 2 ..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7620" y="1928802"/>
            <a:ext cx="1838909" cy="1214446"/>
          </a:xfrm>
          <a:prstGeom prst="rect">
            <a:avLst/>
          </a:prstGeom>
          <a:noFill/>
        </p:spPr>
      </p:pic>
      <p:pic>
        <p:nvPicPr>
          <p:cNvPr id="10" name="кузнечик" descr="насекомые картинки для детей с названиями кузнечик: 2 тыс изображений  найдено в Яндекс Картинках"/>
          <p:cNvPicPr>
            <a:picLocks noChangeAspect="1" noChangeArrowheads="1"/>
          </p:cNvPicPr>
          <p:nvPr/>
        </p:nvPicPr>
        <p:blipFill>
          <a:blip r:embed="rId7" cstate="print"/>
          <a:srcRect l="7026" t="18750" r="6908" b="6249"/>
          <a:stretch>
            <a:fillRect/>
          </a:stretch>
        </p:blipFill>
        <p:spPr bwMode="auto">
          <a:xfrm>
            <a:off x="285720" y="1928802"/>
            <a:ext cx="1531452" cy="1000132"/>
          </a:xfrm>
          <a:prstGeom prst="rect">
            <a:avLst/>
          </a:prstGeom>
          <a:noFill/>
        </p:spPr>
      </p:pic>
      <p:pic>
        <p:nvPicPr>
          <p:cNvPr id="11" name="гусеница" descr="C:\Users\Atlant\Pictures\Без названия (2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86446" y="642918"/>
            <a:ext cx="1659090" cy="1076327"/>
          </a:xfrm>
          <a:prstGeom prst="rect">
            <a:avLst/>
          </a:prstGeom>
          <a:noFill/>
        </p:spPr>
      </p:pic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715404" y="6357934"/>
            <a:ext cx="42859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0"/>
            <a:ext cx="67172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Угадай у какого насекомого спинка похожа на мухомор?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божья" descr="жук картинки для детей нарисованные цветные: 2 тыс изображений найдено в  Яндекс Картинка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857232"/>
            <a:ext cx="1333488" cy="1333489"/>
          </a:xfrm>
          <a:prstGeom prst="rect">
            <a:avLst/>
          </a:prstGeom>
          <a:noFill/>
        </p:spPr>
      </p:pic>
      <p:pic>
        <p:nvPicPr>
          <p:cNvPr id="2050" name="Picture 2" descr="смайлики картинки для презентации: 2 тыс изображений найдено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4429132"/>
            <a:ext cx="1333489" cy="1333489"/>
          </a:xfrm>
          <a:prstGeom prst="rect">
            <a:avLst/>
          </a:prstGeom>
          <a:noFill/>
        </p:spPr>
      </p:pic>
      <p:pic>
        <p:nvPicPr>
          <p:cNvPr id="2052" name="Picture 4" descr="Счастье смайл картинка (43 фото) » Юмор, позитив и много смешных картинок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4500570"/>
            <a:ext cx="1749273" cy="1154110"/>
          </a:xfrm>
          <a:prstGeom prst="rect">
            <a:avLst/>
          </a:prstGeom>
          <a:noFill/>
        </p:spPr>
      </p:pic>
      <p:pic>
        <p:nvPicPr>
          <p:cNvPr id="9" name="зел жук" descr="жук картинки для детей нарисованные на прозрачном фоне: 2 тыс изображений  найдено в Яндекс Картинках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1802" y="1071546"/>
            <a:ext cx="1179675" cy="1288383"/>
          </a:xfrm>
          <a:prstGeom prst="rect">
            <a:avLst/>
          </a:prstGeom>
          <a:noFill/>
        </p:spPr>
      </p:pic>
      <p:pic>
        <p:nvPicPr>
          <p:cNvPr id="12" name="жел жук" descr="C:\Users\Atlant\Pictures\1666926813_5-celes-club-p-zhuk-s-zheltimi-pyatnami-na-spine-instagra-5.jpg"/>
          <p:cNvPicPr>
            <a:picLocks noChangeAspect="1" noChangeArrowheads="1"/>
          </p:cNvPicPr>
          <p:nvPr/>
        </p:nvPicPr>
        <p:blipFill>
          <a:blip r:embed="rId6" cstate="print"/>
          <a:srcRect l="18611" t="15000" r="11240" b="13333"/>
          <a:stretch>
            <a:fillRect/>
          </a:stretch>
        </p:blipFill>
        <p:spPr bwMode="auto">
          <a:xfrm>
            <a:off x="714348" y="2000240"/>
            <a:ext cx="1383903" cy="1214446"/>
          </a:xfrm>
          <a:prstGeom prst="rect">
            <a:avLst/>
          </a:prstGeom>
          <a:noFill/>
        </p:spPr>
      </p:pic>
      <p:pic>
        <p:nvPicPr>
          <p:cNvPr id="13" name="полос жук" descr="Про колорадского жука для детей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72396" y="2000240"/>
            <a:ext cx="909633" cy="1668591"/>
          </a:xfrm>
          <a:prstGeom prst="rect">
            <a:avLst/>
          </a:prstGeom>
          <a:noFill/>
        </p:spPr>
      </p:pic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715404" y="6357934"/>
            <a:ext cx="42859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14546" y="0"/>
            <a:ext cx="46346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Угадай  какое насекомое пьет кровь?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паук" descr="паук картинка для детей для ободка: 2 тыс изображений найдено в Яндекс  Картинка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92" y="2500306"/>
            <a:ext cx="1763243" cy="1076313"/>
          </a:xfrm>
          <a:prstGeom prst="rect">
            <a:avLst/>
          </a:prstGeom>
          <a:noFill/>
        </p:spPr>
      </p:pic>
      <p:pic>
        <p:nvPicPr>
          <p:cNvPr id="2050" name="Picture 2" descr="смайлики картинки для презентации: 2 тыс изображений найдено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4429132"/>
            <a:ext cx="1333489" cy="1333489"/>
          </a:xfrm>
          <a:prstGeom prst="rect">
            <a:avLst/>
          </a:prstGeom>
          <a:noFill/>
        </p:spPr>
      </p:pic>
      <p:pic>
        <p:nvPicPr>
          <p:cNvPr id="2052" name="Picture 4" descr="Счастье смайл картинка (43 фото) » Юмор, позитив и много смешных картинок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4500570"/>
            <a:ext cx="1749273" cy="1154110"/>
          </a:xfrm>
          <a:prstGeom prst="rect">
            <a:avLst/>
          </a:prstGeom>
          <a:noFill/>
        </p:spPr>
      </p:pic>
      <p:pic>
        <p:nvPicPr>
          <p:cNvPr id="9" name="жук" descr="жук картинки для детей нарисованные на прозрачном фоне: 2 тыс изображений  найдено в Яндекс Картинках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1214422"/>
            <a:ext cx="1036799" cy="1132341"/>
          </a:xfrm>
          <a:prstGeom prst="rect">
            <a:avLst/>
          </a:prstGeom>
          <a:noFill/>
        </p:spPr>
      </p:pic>
      <p:pic>
        <p:nvPicPr>
          <p:cNvPr id="11" name="комар" descr="комар картинки для детей дошкольного возраста: 2 тыс изображений найдено в  Яндекс Картинках"/>
          <p:cNvPicPr>
            <a:picLocks noChangeAspect="1" noChangeArrowheads="1"/>
          </p:cNvPicPr>
          <p:nvPr/>
        </p:nvPicPr>
        <p:blipFill>
          <a:blip r:embed="rId6" cstate="print"/>
          <a:srcRect t="11719" b="6249"/>
          <a:stretch>
            <a:fillRect/>
          </a:stretch>
        </p:blipFill>
        <p:spPr bwMode="auto">
          <a:xfrm>
            <a:off x="642910" y="2214554"/>
            <a:ext cx="1648641" cy="928694"/>
          </a:xfrm>
          <a:prstGeom prst="rect">
            <a:avLst/>
          </a:prstGeom>
          <a:noFill/>
        </p:spPr>
      </p:pic>
      <p:pic>
        <p:nvPicPr>
          <p:cNvPr id="12" name="стрекоза" descr="23 Бесплатные Карточки Насекомые на Русском | PDF"/>
          <p:cNvPicPr>
            <a:picLocks noChangeAspect="1" noChangeArrowheads="1"/>
          </p:cNvPicPr>
          <p:nvPr/>
        </p:nvPicPr>
        <p:blipFill>
          <a:blip r:embed="rId7" cstate="print"/>
          <a:srcRect l="17278" r="16753" b="16753"/>
          <a:stretch>
            <a:fillRect/>
          </a:stretch>
        </p:blipFill>
        <p:spPr bwMode="auto">
          <a:xfrm>
            <a:off x="5143504" y="1142984"/>
            <a:ext cx="1029785" cy="1299491"/>
          </a:xfrm>
          <a:prstGeom prst="rect">
            <a:avLst/>
          </a:prstGeom>
          <a:noFill/>
        </p:spPr>
      </p:pic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715404" y="6357934"/>
            <a:ext cx="42859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042" y="0"/>
            <a:ext cx="5634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Угадай  какое насекомое умеет ходить по воде?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смайлики картинки для презентации: 2 тыс изображений найдено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4429132"/>
            <a:ext cx="1333489" cy="1333489"/>
          </a:xfrm>
          <a:prstGeom prst="rect">
            <a:avLst/>
          </a:prstGeom>
          <a:noFill/>
        </p:spPr>
      </p:pic>
      <p:pic>
        <p:nvPicPr>
          <p:cNvPr id="2052" name="Picture 4" descr="Счастье смайл картинка (43 фото) » Юмор, позитив и много смешных картино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4500570"/>
            <a:ext cx="1749273" cy="1154110"/>
          </a:xfrm>
          <a:prstGeom prst="rect">
            <a:avLst/>
          </a:prstGeom>
          <a:noFill/>
        </p:spPr>
      </p:pic>
      <p:pic>
        <p:nvPicPr>
          <p:cNvPr id="11" name="комар" descr="комар картинки для детей дошкольного возраста: 2 тыс изображений найдено в  Яндекс Картинках"/>
          <p:cNvPicPr>
            <a:picLocks noChangeAspect="1" noChangeArrowheads="1"/>
          </p:cNvPicPr>
          <p:nvPr/>
        </p:nvPicPr>
        <p:blipFill>
          <a:blip r:embed="rId4" cstate="print"/>
          <a:srcRect t="11719" b="6249"/>
          <a:stretch>
            <a:fillRect/>
          </a:stretch>
        </p:blipFill>
        <p:spPr bwMode="auto">
          <a:xfrm>
            <a:off x="500034" y="2357430"/>
            <a:ext cx="1648641" cy="928694"/>
          </a:xfrm>
          <a:prstGeom prst="rect">
            <a:avLst/>
          </a:prstGeom>
          <a:noFill/>
        </p:spPr>
      </p:pic>
      <p:pic>
        <p:nvPicPr>
          <p:cNvPr id="12" name="стрекоза" descr="23 Бесплатные Карточки Насекомые на Русском | PDF"/>
          <p:cNvPicPr>
            <a:picLocks noChangeAspect="1" noChangeArrowheads="1"/>
          </p:cNvPicPr>
          <p:nvPr/>
        </p:nvPicPr>
        <p:blipFill>
          <a:blip r:embed="rId5" cstate="print"/>
          <a:srcRect l="17278" r="16753" b="16753"/>
          <a:stretch>
            <a:fillRect/>
          </a:stretch>
        </p:blipFill>
        <p:spPr bwMode="auto">
          <a:xfrm>
            <a:off x="3214678" y="1071546"/>
            <a:ext cx="1029785" cy="1299491"/>
          </a:xfrm>
          <a:prstGeom prst="rect">
            <a:avLst/>
          </a:prstGeom>
          <a:noFill/>
        </p:spPr>
      </p:pic>
      <p:pic>
        <p:nvPicPr>
          <p:cNvPr id="20482" name="водомерка" descr="Рисунки водомерки для детей - 54 фото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7752" y="1071546"/>
            <a:ext cx="1701781" cy="1545689"/>
          </a:xfrm>
          <a:prstGeom prst="rect">
            <a:avLst/>
          </a:prstGeom>
          <a:noFill/>
        </p:spPr>
      </p:pic>
      <p:pic>
        <p:nvPicPr>
          <p:cNvPr id="10" name="улитка" descr="улитка для детей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7" cstate="print"/>
          <a:srcRect l="13245" t="4688" r="22185" b="6249"/>
          <a:stretch>
            <a:fillRect/>
          </a:stretch>
        </p:blipFill>
        <p:spPr bwMode="auto">
          <a:xfrm>
            <a:off x="7358082" y="2428868"/>
            <a:ext cx="1173087" cy="1143008"/>
          </a:xfrm>
          <a:prstGeom prst="rect">
            <a:avLst/>
          </a:prstGeom>
          <a:noFill/>
        </p:spPr>
      </p:pic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8715404" y="6357934"/>
            <a:ext cx="42859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4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8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177</Words>
  <Application>Microsoft Office PowerPoint</Application>
  <PresentationFormat>Экран (4:3)</PresentationFormat>
  <Paragraphs>33</Paragraphs>
  <Slides>14</Slides>
  <Notes>0</Notes>
  <HiddenSlides>0</HiddenSlides>
  <MMClips>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Atlant</dc:creator>
  <cp:lastModifiedBy>Atlant</cp:lastModifiedBy>
  <cp:revision>37</cp:revision>
  <dcterms:created xsi:type="dcterms:W3CDTF">2023-05-14T04:03:05Z</dcterms:created>
  <dcterms:modified xsi:type="dcterms:W3CDTF">2023-06-13T16:25:04Z</dcterms:modified>
</cp:coreProperties>
</file>