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0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3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3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3" Type="http://schemas.openxmlformats.org/officeDocument/2006/relationships/audio" Target="file:///C:\Users\Atlant\Downloads\bf63bce6d751021.mp3" TargetMode="External"/><Relationship Id="rId7" Type="http://schemas.openxmlformats.org/officeDocument/2006/relationships/audio" Target="file:///C:\Users\Atlant\Downloads\zvuk-komar.mp3" TargetMode="External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audio" Target="file:///C:\Users\Atlant\Downloads\salamisound-3845337-bee-wasp-or-bumble-bee-in.mp3" TargetMode="External"/><Relationship Id="rId16" Type="http://schemas.openxmlformats.org/officeDocument/2006/relationships/image" Target="../media/image20.jpeg"/><Relationship Id="rId20" Type="http://schemas.openxmlformats.org/officeDocument/2006/relationships/image" Target="../media/image9.jpeg"/><Relationship Id="rId1" Type="http://schemas.openxmlformats.org/officeDocument/2006/relationships/audio" Target="file:///C:\Users\Atlant\Downloads\0004543.mp3" TargetMode="External"/><Relationship Id="rId6" Type="http://schemas.openxmlformats.org/officeDocument/2006/relationships/audio" Target="file:///C:\Users\Atlant\Downloads\ant-army-movement-herd-approach-leave-colony-bugs_f1rqn2no.mp3" TargetMode="External"/><Relationship Id="rId11" Type="http://schemas.openxmlformats.org/officeDocument/2006/relationships/image" Target="../media/image15.png"/><Relationship Id="rId5" Type="http://schemas.openxmlformats.org/officeDocument/2006/relationships/audio" Target="file:///C:\Users\Atlant\Downloads\insect-legs-walk-dirt_zymqnnvo.mp3" TargetMode="External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audio" Target="file:///C:\Users\Atlant\Downloads\makro-zvuk-kuznechiki-v-paportnike-s-lesnoy-pticey.mp3" TargetMode="External"/><Relationship Id="rId9" Type="http://schemas.openxmlformats.org/officeDocument/2006/relationships/image" Target="../media/image12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1.jpeg"/><Relationship Id="rId7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4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н для презентации насекомые (61 фото) » ФОНОВАЯ ГАЛЕРЕ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2357430"/>
            <a:ext cx="36166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Monotype Corsiva" pitchFamily="66" charset="0"/>
              </a:rPr>
              <a:t>НАСЕКОМЫЕ</a:t>
            </a:r>
            <a:endParaRPr lang="ru-RU" sz="4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1500174"/>
            <a:ext cx="3330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Интерактивная игра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36" y="5500702"/>
            <a:ext cx="2770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Сосавила: воспитатель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Альмухаметова Э.М.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0"/>
            <a:ext cx="6565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Угадай  какое насекомое хотело съесть всех животных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сказке К.И.Чуковского?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смайлики картинки для презентации: 2 тыс изображений найдено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429132"/>
            <a:ext cx="1333489" cy="1333489"/>
          </a:xfrm>
          <a:prstGeom prst="rect">
            <a:avLst/>
          </a:prstGeom>
          <a:noFill/>
        </p:spPr>
      </p:pic>
      <p:pic>
        <p:nvPicPr>
          <p:cNvPr id="2052" name="Picture 4" descr="Счастье смайл картинка (43 фото) » Юмор, позитив и много смешных карти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500570"/>
            <a:ext cx="1749273" cy="1154110"/>
          </a:xfrm>
          <a:prstGeom prst="rect">
            <a:avLst/>
          </a:prstGeom>
          <a:noFill/>
        </p:spPr>
      </p:pic>
      <p:pic>
        <p:nvPicPr>
          <p:cNvPr id="11" name="комар" descr="комар картинки для детей дошкольного возраста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4" cstate="print"/>
          <a:srcRect t="11719" b="6249"/>
          <a:stretch>
            <a:fillRect/>
          </a:stretch>
        </p:blipFill>
        <p:spPr bwMode="auto">
          <a:xfrm>
            <a:off x="7143768" y="2428868"/>
            <a:ext cx="1648641" cy="928694"/>
          </a:xfrm>
          <a:prstGeom prst="rect">
            <a:avLst/>
          </a:prstGeom>
          <a:noFill/>
        </p:spPr>
      </p:pic>
      <p:pic>
        <p:nvPicPr>
          <p:cNvPr id="12" name="стрекоза" descr="23 Бесплатные Карточки Насекомые на Русском | PDF"/>
          <p:cNvPicPr>
            <a:picLocks noChangeAspect="1" noChangeArrowheads="1"/>
          </p:cNvPicPr>
          <p:nvPr/>
        </p:nvPicPr>
        <p:blipFill>
          <a:blip r:embed="rId5" cstate="print"/>
          <a:srcRect l="17278" r="16753" b="16753"/>
          <a:stretch>
            <a:fillRect/>
          </a:stretch>
        </p:blipFill>
        <p:spPr bwMode="auto">
          <a:xfrm>
            <a:off x="642910" y="2357430"/>
            <a:ext cx="1029785" cy="1299491"/>
          </a:xfrm>
          <a:prstGeom prst="rect">
            <a:avLst/>
          </a:prstGeom>
          <a:noFill/>
        </p:spPr>
      </p:pic>
      <p:pic>
        <p:nvPicPr>
          <p:cNvPr id="20482" name="водомерка" descr="Рисунки водомерки для детей - 54 фот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142984"/>
            <a:ext cx="1701781" cy="1545689"/>
          </a:xfrm>
          <a:prstGeom prst="rect">
            <a:avLst/>
          </a:prstGeom>
          <a:noFill/>
        </p:spPr>
      </p:pic>
      <p:pic>
        <p:nvPicPr>
          <p:cNvPr id="9" name="таракан" descr="Сетка от тараканов на вентиляцию - Biotri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1357298"/>
            <a:ext cx="1224625" cy="1142984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715404" y="6357934"/>
            <a:ext cx="42859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0"/>
            <a:ext cx="4209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Угадай  какое насекомое дает мед?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смайлики картинки для презентации: 2 тыс изображений найдено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429132"/>
            <a:ext cx="1333489" cy="1333489"/>
          </a:xfrm>
          <a:prstGeom prst="rect">
            <a:avLst/>
          </a:prstGeom>
          <a:noFill/>
        </p:spPr>
      </p:pic>
      <p:pic>
        <p:nvPicPr>
          <p:cNvPr id="2052" name="Picture 4" descr="Счастье смайл картинка (43 фото) » Юмор, позитив и много смешных карти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500570"/>
            <a:ext cx="1749273" cy="1154110"/>
          </a:xfrm>
          <a:prstGeom prst="rect">
            <a:avLst/>
          </a:prstGeom>
          <a:noFill/>
        </p:spPr>
      </p:pic>
      <p:pic>
        <p:nvPicPr>
          <p:cNvPr id="10" name="пчела" descr="Загадки про насекомых с ответами для детей 5-7 л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143116"/>
            <a:ext cx="1858596" cy="1327145"/>
          </a:xfrm>
          <a:prstGeom prst="rect">
            <a:avLst/>
          </a:prstGeom>
          <a:noFill/>
        </p:spPr>
      </p:pic>
      <p:pic>
        <p:nvPicPr>
          <p:cNvPr id="14" name="оса" descr="Красивые и прикольные картинки, рисунки осы для детей"/>
          <p:cNvPicPr>
            <a:picLocks noChangeAspect="1" noChangeArrowheads="1"/>
          </p:cNvPicPr>
          <p:nvPr/>
        </p:nvPicPr>
        <p:blipFill>
          <a:blip r:embed="rId5" cstate="print"/>
          <a:srcRect l="8278" t="15441" r="8940" b="27205"/>
          <a:stretch>
            <a:fillRect/>
          </a:stretch>
        </p:blipFill>
        <p:spPr bwMode="auto">
          <a:xfrm>
            <a:off x="2643174" y="1142984"/>
            <a:ext cx="1785950" cy="928694"/>
          </a:xfrm>
          <a:prstGeom prst="rect">
            <a:avLst/>
          </a:prstGeom>
          <a:noFill/>
        </p:spPr>
      </p:pic>
      <p:pic>
        <p:nvPicPr>
          <p:cNvPr id="15" name="муха" descr="муха картинки для дете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857364"/>
            <a:ext cx="1622210" cy="1190613"/>
          </a:xfrm>
          <a:prstGeom prst="rect">
            <a:avLst/>
          </a:prstGeom>
          <a:noFill/>
        </p:spPr>
      </p:pic>
      <p:pic>
        <p:nvPicPr>
          <p:cNvPr id="23554" name="овод" descr="Бычий овод — Википедия"/>
          <p:cNvPicPr>
            <a:picLocks noChangeAspect="1" noChangeArrowheads="1"/>
          </p:cNvPicPr>
          <p:nvPr/>
        </p:nvPicPr>
        <p:blipFill>
          <a:blip r:embed="rId7" cstate="print"/>
          <a:srcRect t="5001" b="3296"/>
          <a:stretch>
            <a:fillRect/>
          </a:stretch>
        </p:blipFill>
        <p:spPr bwMode="auto">
          <a:xfrm>
            <a:off x="4857752" y="928670"/>
            <a:ext cx="1973519" cy="1357322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15404" y="6357934"/>
            <a:ext cx="42859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0"/>
            <a:ext cx="5638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Угадай какое насекомое прыгает дальше всех?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смайлики картинки для презентации: 2 тыс изображений найдено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429132"/>
            <a:ext cx="1333489" cy="1333489"/>
          </a:xfrm>
          <a:prstGeom prst="rect">
            <a:avLst/>
          </a:prstGeom>
          <a:noFill/>
        </p:spPr>
      </p:pic>
      <p:pic>
        <p:nvPicPr>
          <p:cNvPr id="2052" name="Picture 4" descr="Счастье смайл картинка (43 фото) » Юмор, позитив и много смешных карти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500570"/>
            <a:ext cx="1749273" cy="1154110"/>
          </a:xfrm>
          <a:prstGeom prst="rect">
            <a:avLst/>
          </a:prstGeom>
          <a:noFill/>
        </p:spPr>
      </p:pic>
      <p:pic>
        <p:nvPicPr>
          <p:cNvPr id="10" name="кузнечик" descr="насекомые картинки для детей с названиями кузнечик: 2 тыс изображений  найдено в Яндекс Картинках"/>
          <p:cNvPicPr>
            <a:picLocks noChangeAspect="1" noChangeArrowheads="1"/>
          </p:cNvPicPr>
          <p:nvPr/>
        </p:nvPicPr>
        <p:blipFill>
          <a:blip r:embed="rId4" cstate="print"/>
          <a:srcRect l="7026" t="18750" r="6908" b="6249"/>
          <a:stretch>
            <a:fillRect/>
          </a:stretch>
        </p:blipFill>
        <p:spPr bwMode="auto">
          <a:xfrm>
            <a:off x="5143504" y="857232"/>
            <a:ext cx="1531452" cy="1000132"/>
          </a:xfrm>
          <a:prstGeom prst="rect">
            <a:avLst/>
          </a:prstGeom>
          <a:noFill/>
        </p:spPr>
      </p:pic>
      <p:pic>
        <p:nvPicPr>
          <p:cNvPr id="11" name="гусеница" descr="C:\Users\Atlant\Pictures\Без названия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143116"/>
            <a:ext cx="1659090" cy="1076327"/>
          </a:xfrm>
          <a:prstGeom prst="rect">
            <a:avLst/>
          </a:prstGeom>
          <a:noFill/>
        </p:spPr>
      </p:pic>
      <p:pic>
        <p:nvPicPr>
          <p:cNvPr id="12" name="муравей" descr="Муравей рисунок - 67 фот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2285992"/>
            <a:ext cx="1714512" cy="1047281"/>
          </a:xfrm>
          <a:prstGeom prst="rect">
            <a:avLst/>
          </a:prstGeom>
          <a:noFill/>
        </p:spPr>
      </p:pic>
      <p:pic>
        <p:nvPicPr>
          <p:cNvPr id="13" name="жук" descr="Стихи про Жука для детей и их родителей. Читать стихи про Жука онлайн"/>
          <p:cNvPicPr>
            <a:picLocks noChangeAspect="1" noChangeArrowheads="1"/>
          </p:cNvPicPr>
          <p:nvPr/>
        </p:nvPicPr>
        <p:blipFill>
          <a:blip r:embed="rId7" cstate="print"/>
          <a:srcRect l="21000" r="21999"/>
          <a:stretch>
            <a:fillRect/>
          </a:stretch>
        </p:blipFill>
        <p:spPr bwMode="auto">
          <a:xfrm>
            <a:off x="2857488" y="785794"/>
            <a:ext cx="785818" cy="1378618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15404" y="6357934"/>
            <a:ext cx="42859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0"/>
            <a:ext cx="685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Угадай какое насекомое поднимает груз больше, чем сам?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смайлики картинки для презентации: 2 тыс изображений найдено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429132"/>
            <a:ext cx="1333489" cy="1333489"/>
          </a:xfrm>
          <a:prstGeom prst="rect">
            <a:avLst/>
          </a:prstGeom>
          <a:noFill/>
        </p:spPr>
      </p:pic>
      <p:pic>
        <p:nvPicPr>
          <p:cNvPr id="2052" name="Picture 4" descr="Счастье смайл картинка (43 фото) » Юмор, позитив и много смешных карти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500570"/>
            <a:ext cx="1749273" cy="1154110"/>
          </a:xfrm>
          <a:prstGeom prst="rect">
            <a:avLst/>
          </a:prstGeom>
          <a:noFill/>
        </p:spPr>
      </p:pic>
      <p:pic>
        <p:nvPicPr>
          <p:cNvPr id="10" name="кузнечик" descr="насекомые картинки для детей с названиями кузнечик: 2 тыс изображений  найдено в Яндекс Картинках"/>
          <p:cNvPicPr>
            <a:picLocks noChangeAspect="1" noChangeArrowheads="1"/>
          </p:cNvPicPr>
          <p:nvPr/>
        </p:nvPicPr>
        <p:blipFill>
          <a:blip r:embed="rId4" cstate="print"/>
          <a:srcRect l="7026" t="18750" r="6908" b="6249"/>
          <a:stretch>
            <a:fillRect/>
          </a:stretch>
        </p:blipFill>
        <p:spPr bwMode="auto">
          <a:xfrm>
            <a:off x="6786578" y="2357430"/>
            <a:ext cx="1531452" cy="1000132"/>
          </a:xfrm>
          <a:prstGeom prst="rect">
            <a:avLst/>
          </a:prstGeom>
          <a:noFill/>
        </p:spPr>
      </p:pic>
      <p:pic>
        <p:nvPicPr>
          <p:cNvPr id="12" name="муравей" descr="Муравей рисунок - 67 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000108"/>
            <a:ext cx="1714512" cy="1047281"/>
          </a:xfrm>
          <a:prstGeom prst="rect">
            <a:avLst/>
          </a:prstGeom>
          <a:noFill/>
        </p:spPr>
      </p:pic>
      <p:pic>
        <p:nvPicPr>
          <p:cNvPr id="9" name="комар" descr="комар картинки для детей дошкольного возраста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6" cstate="print"/>
          <a:srcRect t="11719" b="6249"/>
          <a:stretch>
            <a:fillRect/>
          </a:stretch>
        </p:blipFill>
        <p:spPr bwMode="auto">
          <a:xfrm>
            <a:off x="642910" y="2285992"/>
            <a:ext cx="1648641" cy="928694"/>
          </a:xfrm>
          <a:prstGeom prst="rect">
            <a:avLst/>
          </a:prstGeom>
          <a:noFill/>
        </p:spPr>
      </p:pic>
      <p:pic>
        <p:nvPicPr>
          <p:cNvPr id="14" name="стрекоза" descr="23 Бесплатные Карточки Насекомые на Русском | PDF"/>
          <p:cNvPicPr>
            <a:picLocks noChangeAspect="1" noChangeArrowheads="1"/>
          </p:cNvPicPr>
          <p:nvPr/>
        </p:nvPicPr>
        <p:blipFill>
          <a:blip r:embed="rId7" cstate="print"/>
          <a:srcRect l="17278" r="16753" b="16753"/>
          <a:stretch>
            <a:fillRect/>
          </a:stretch>
        </p:blipFill>
        <p:spPr bwMode="auto">
          <a:xfrm>
            <a:off x="2786050" y="1071546"/>
            <a:ext cx="1029785" cy="1299491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15404" y="6357934"/>
            <a:ext cx="42859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Супер смайлики картинки - 73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аскраски бабочки. Бесплатные картинки для дете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1747628" cy="1663681"/>
          </a:xfrm>
          <a:prstGeom prst="rect">
            <a:avLst/>
          </a:prstGeom>
          <a:noFill/>
        </p:spPr>
      </p:pic>
      <p:sp>
        <p:nvSpPr>
          <p:cNvPr id="5124" name="AutoShape 4" descr="Раскраска кузнечики для детей распечат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Раскраска кузнечики для детей распечат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C:\Users\Atlant\Pictures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071546"/>
            <a:ext cx="1785935" cy="1785935"/>
          </a:xfrm>
          <a:prstGeom prst="rect">
            <a:avLst/>
          </a:prstGeom>
          <a:noFill/>
        </p:spPr>
      </p:pic>
      <p:pic>
        <p:nvPicPr>
          <p:cNvPr id="5129" name="Picture 9" descr="жук картинки для детей нарисованные на прозрачном фоне: 2 тыс изображений  найдено в Яндекс Картинка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857364"/>
            <a:ext cx="1785950" cy="1950526"/>
          </a:xfrm>
          <a:prstGeom prst="rect">
            <a:avLst/>
          </a:prstGeom>
          <a:noFill/>
        </p:spPr>
      </p:pic>
      <p:pic>
        <p:nvPicPr>
          <p:cNvPr id="5131" name="Picture 11" descr="Загадки про насекомых с ответами для детей 5-7 лет"/>
          <p:cNvPicPr>
            <a:picLocks noChangeAspect="1" noChangeArrowheads="1"/>
          </p:cNvPicPr>
          <p:nvPr/>
        </p:nvPicPr>
        <p:blipFill>
          <a:blip r:embed="rId5" cstate="print"/>
          <a:srcRect l="6376" t="7738" r="10742" b="11904"/>
          <a:stretch>
            <a:fillRect/>
          </a:stretch>
        </p:blipFill>
        <p:spPr bwMode="auto">
          <a:xfrm>
            <a:off x="500034" y="3857628"/>
            <a:ext cx="2357454" cy="1730998"/>
          </a:xfrm>
          <a:prstGeom prst="rect">
            <a:avLst/>
          </a:prstGeom>
          <a:noFill/>
        </p:spPr>
      </p:pic>
      <p:sp>
        <p:nvSpPr>
          <p:cNvPr id="5133" name="AutoShape 13" descr="⬇ Скачать картинки Червяк мультик, стоковые фото Червяк мультик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4" name="Picture 14" descr="C:\Users\Atlant\Pictures\Без названия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786190"/>
            <a:ext cx="1671944" cy="1771647"/>
          </a:xfrm>
          <a:prstGeom prst="rect">
            <a:avLst/>
          </a:prstGeom>
          <a:noFill/>
        </p:spPr>
      </p:pic>
      <p:pic>
        <p:nvPicPr>
          <p:cNvPr id="5136" name="Picture 16" descr="насекомые картинки для детей с названиями муравей: 2 тыс изображений  найдено в Яндекс Картинках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4643446"/>
            <a:ext cx="2143140" cy="164307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357554" y="0"/>
            <a:ext cx="2125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Отгадай загадки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5"/>
          <p:cNvSpPr/>
          <p:nvPr/>
        </p:nvSpPr>
        <p:spPr>
          <a:xfrm>
            <a:off x="3571868" y="4500570"/>
            <a:ext cx="2214578" cy="1928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 работаю в артели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 корней лохматой ели.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буграм тащу бревно -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Больше плотника оно.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6"/>
          <p:cNvSpPr/>
          <p:nvPr/>
        </p:nvSpPr>
        <p:spPr>
          <a:xfrm>
            <a:off x="6715140" y="3786190"/>
            <a:ext cx="2214578" cy="1928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Может он в орех залезть, 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потом его заесть: 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Всё, что вкусно, выедает 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обратно выползает.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4"/>
          <p:cNvSpPr/>
          <p:nvPr/>
        </p:nvSpPr>
        <p:spPr>
          <a:xfrm>
            <a:off x="642910" y="3857628"/>
            <a:ext cx="2214578" cy="1928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Ранним утром ей не спится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Очень хочется трудиться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Вот и меду принесла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Работящая...</a:t>
            </a:r>
          </a:p>
          <a:p>
            <a:pPr algn="ctr"/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"/>
          <p:cNvSpPr/>
          <p:nvPr/>
        </p:nvSpPr>
        <p:spPr>
          <a:xfrm>
            <a:off x="500034" y="1000108"/>
            <a:ext cx="2214578" cy="1928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Шевелились у цветка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Все четыре лепестка.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 сорвать его хотел -Он вспорхнул и улетел.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2"/>
          <p:cNvSpPr/>
          <p:nvPr/>
        </p:nvSpPr>
        <p:spPr>
          <a:xfrm>
            <a:off x="3500430" y="1857364"/>
            <a:ext cx="2214578" cy="1928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жужжу, когда лежу,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жужжу, когда хожу.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Если в воздухе кружусь,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Тут уж вдоволь нажужжусь.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3"/>
          <p:cNvSpPr/>
          <p:nvPr/>
        </p:nvSpPr>
        <p:spPr>
          <a:xfrm>
            <a:off x="6715140" y="1000108"/>
            <a:ext cx="2214578" cy="1928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Он зеленый, попрыгучий,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Совершенно неколючий,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лугу весь день стрекочет,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Удивить нас песней хочет.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715404" y="6357934"/>
            <a:ext cx="42859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ки водомерки для детей - 54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572008"/>
            <a:ext cx="1701781" cy="1545689"/>
          </a:xfrm>
          <a:prstGeom prst="rect">
            <a:avLst/>
          </a:prstGeom>
          <a:noFill/>
        </p:spPr>
      </p:pic>
      <p:pic>
        <p:nvPicPr>
          <p:cNvPr id="3" name="Picture 21" descr="комар картинки для детей дошкольного возраста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3" cstate="print"/>
          <a:srcRect t="11719" b="6249"/>
          <a:stretch>
            <a:fillRect/>
          </a:stretch>
        </p:blipFill>
        <p:spPr bwMode="auto">
          <a:xfrm>
            <a:off x="6929454" y="1857364"/>
            <a:ext cx="1648641" cy="928694"/>
          </a:xfrm>
          <a:prstGeom prst="rect">
            <a:avLst/>
          </a:prstGeom>
          <a:noFill/>
        </p:spPr>
      </p:pic>
      <p:pic>
        <p:nvPicPr>
          <p:cNvPr id="4" name="Picture 19" descr="23 Бесплатные Карточки Насекомые на Русском | PDF"/>
          <p:cNvPicPr>
            <a:picLocks noChangeAspect="1" noChangeArrowheads="1"/>
          </p:cNvPicPr>
          <p:nvPr/>
        </p:nvPicPr>
        <p:blipFill>
          <a:blip r:embed="rId4" cstate="print"/>
          <a:srcRect l="17278" r="16753" b="16753"/>
          <a:stretch>
            <a:fillRect/>
          </a:stretch>
        </p:blipFill>
        <p:spPr bwMode="auto">
          <a:xfrm>
            <a:off x="3929058" y="2143116"/>
            <a:ext cx="1029785" cy="1299491"/>
          </a:xfrm>
          <a:prstGeom prst="rect">
            <a:avLst/>
          </a:prstGeom>
          <a:noFill/>
        </p:spPr>
      </p:pic>
      <p:pic>
        <p:nvPicPr>
          <p:cNvPr id="5" name="Picture 13" descr="улитка для дете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5" cstate="print"/>
          <a:srcRect l="13245" t="4688" r="22185" b="6249"/>
          <a:stretch>
            <a:fillRect/>
          </a:stretch>
        </p:blipFill>
        <p:spPr bwMode="auto">
          <a:xfrm>
            <a:off x="1000100" y="1428736"/>
            <a:ext cx="1173087" cy="1143008"/>
          </a:xfrm>
          <a:prstGeom prst="rect">
            <a:avLst/>
          </a:prstGeom>
          <a:noFill/>
        </p:spPr>
      </p:pic>
      <p:pic>
        <p:nvPicPr>
          <p:cNvPr id="6" name="Picture 25" descr="муха картинки для дете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3786190"/>
            <a:ext cx="1622210" cy="1190613"/>
          </a:xfrm>
          <a:prstGeom prst="rect">
            <a:avLst/>
          </a:prstGeom>
          <a:noFill/>
        </p:spPr>
      </p:pic>
      <p:pic>
        <p:nvPicPr>
          <p:cNvPr id="7" name="Picture 9" descr="C:\Users\Atlant\Pictures\Без названия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3929066"/>
            <a:ext cx="1659090" cy="1076327"/>
          </a:xfrm>
          <a:prstGeom prst="rect">
            <a:avLst/>
          </a:prstGeom>
          <a:noFill/>
        </p:spPr>
      </p:pic>
      <p:sp>
        <p:nvSpPr>
          <p:cNvPr id="8" name="1"/>
          <p:cNvSpPr/>
          <p:nvPr/>
        </p:nvSpPr>
        <p:spPr>
          <a:xfrm>
            <a:off x="571472" y="1000108"/>
            <a:ext cx="2214578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узкой дорожке —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Голова да рожки.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Кто так медленно ползёт,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себе свой дом везёт?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4"/>
          <p:cNvSpPr/>
          <p:nvPr/>
        </p:nvSpPr>
        <p:spPr>
          <a:xfrm>
            <a:off x="571472" y="3929066"/>
            <a:ext cx="2214578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Хоть имеет много ножек,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Все равно бежать не может.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Вдоль по листику ползет,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Бедный листик весь сгрызет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"/>
          <p:cNvSpPr/>
          <p:nvPr/>
        </p:nvSpPr>
        <p:spPr>
          <a:xfrm>
            <a:off x="3428992" y="4214818"/>
            <a:ext cx="2214578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Вот какой чудесный жук,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комар он, не паук,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скользит он по воде!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Всё обмеряет везде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6"/>
          <p:cNvSpPr/>
          <p:nvPr/>
        </p:nvSpPr>
        <p:spPr>
          <a:xfrm>
            <a:off x="6572264" y="3786190"/>
            <a:ext cx="2214578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птица, а летает, С хоботом, а не слон, Никто не приручает, А на нас сама садится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2"/>
          <p:cNvSpPr/>
          <p:nvPr/>
        </p:nvSpPr>
        <p:spPr>
          <a:xfrm>
            <a:off x="3428992" y="1571612"/>
            <a:ext cx="2214578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Самолётик лёгкий быстрый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Над цветком летит душистым.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Крылья, хвостик и глаза.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Это чудо …</a:t>
            </a:r>
          </a:p>
        </p:txBody>
      </p:sp>
      <p:sp>
        <p:nvSpPr>
          <p:cNvPr id="13" name="3"/>
          <p:cNvSpPr/>
          <p:nvPr/>
        </p:nvSpPr>
        <p:spPr>
          <a:xfrm>
            <a:off x="6500826" y="1142984"/>
            <a:ext cx="2214578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зверь, не птица —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Нос, как спица.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Летит — пищит,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Сядет — молчит.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Кто его убьёт,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Тот кровь свою прольёт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-446723"/>
            <a:ext cx="65" cy="8934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21424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7554" y="0"/>
            <a:ext cx="2125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Отгадай загадки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715404" y="6357934"/>
            <a:ext cx="42859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0"/>
            <a:ext cx="6980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Угадай по звуку. Какое насекомое спряталось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Нажми на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микрофон, послушай, а затем нажми на листок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муха" descr="муха картинки для дете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85918" y="1214422"/>
            <a:ext cx="1622210" cy="1190613"/>
          </a:xfrm>
          <a:prstGeom prst="rect">
            <a:avLst/>
          </a:prstGeom>
          <a:noFill/>
        </p:spPr>
      </p:pic>
      <p:pic>
        <p:nvPicPr>
          <p:cNvPr id="3074" name="1" descr="Лист дерева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59" t="10883" r="20071" b="11792"/>
          <a:stretch>
            <a:fillRect/>
          </a:stretch>
        </p:blipFill>
        <p:spPr bwMode="auto">
          <a:xfrm rot="1621760">
            <a:off x="1747896" y="536439"/>
            <a:ext cx="1943187" cy="2186085"/>
          </a:xfrm>
          <a:prstGeom prst="rect">
            <a:avLst/>
          </a:prstGeom>
          <a:noFill/>
        </p:spPr>
      </p:pic>
      <p:pic>
        <p:nvPicPr>
          <p:cNvPr id="3" name="звук муха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1428728" y="928670"/>
            <a:ext cx="684000" cy="684000"/>
          </a:xfrm>
          <a:prstGeom prst="rect">
            <a:avLst/>
          </a:prstGeom>
        </p:spPr>
      </p:pic>
      <p:pic>
        <p:nvPicPr>
          <p:cNvPr id="3076" name="шмель" descr="Блог пчеловода для любителей мёда. Пчеловодство для начинающих и не  только!: Чем отличаются пчелы от ос и шмелей? Как выглядит пчела?"/>
          <p:cNvPicPr>
            <a:picLocks noChangeAspect="1" noChangeArrowheads="1"/>
          </p:cNvPicPr>
          <p:nvPr/>
        </p:nvPicPr>
        <p:blipFill>
          <a:blip r:embed="rId12" cstate="print"/>
          <a:srcRect l="10000" t="6667" r="6666" b="9999"/>
          <a:stretch>
            <a:fillRect/>
          </a:stretch>
        </p:blipFill>
        <p:spPr bwMode="auto">
          <a:xfrm>
            <a:off x="7215206" y="2571744"/>
            <a:ext cx="1357322" cy="1357322"/>
          </a:xfrm>
          <a:prstGeom prst="rect">
            <a:avLst/>
          </a:prstGeom>
          <a:noFill/>
        </p:spPr>
      </p:pic>
      <p:pic>
        <p:nvPicPr>
          <p:cNvPr id="13" name="5" descr="Лист дерева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59" t="10883" r="20071" b="11792"/>
          <a:stretch>
            <a:fillRect/>
          </a:stretch>
        </p:blipFill>
        <p:spPr bwMode="auto">
          <a:xfrm rot="1621760">
            <a:off x="7034308" y="2108075"/>
            <a:ext cx="1943187" cy="2186085"/>
          </a:xfrm>
          <a:prstGeom prst="rect">
            <a:avLst/>
          </a:prstGeom>
          <a:noFill/>
        </p:spPr>
      </p:pic>
      <p:pic>
        <p:nvPicPr>
          <p:cNvPr id="14" name="звук шмель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6858016" y="2571744"/>
            <a:ext cx="684000" cy="684000"/>
          </a:xfrm>
          <a:prstGeom prst="rect">
            <a:avLst/>
          </a:prstGeom>
        </p:spPr>
      </p:pic>
      <p:pic>
        <p:nvPicPr>
          <p:cNvPr id="17" name="божья коровка" descr="жук картинки для детей нарисованные цветные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43636" y="5143512"/>
            <a:ext cx="1333488" cy="1333489"/>
          </a:xfrm>
          <a:prstGeom prst="rect">
            <a:avLst/>
          </a:prstGeom>
          <a:noFill/>
        </p:spPr>
      </p:pic>
      <p:pic>
        <p:nvPicPr>
          <p:cNvPr id="12" name="7" descr="Лист дерева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59" t="10883" r="20071" b="11792"/>
          <a:stretch>
            <a:fillRect/>
          </a:stretch>
        </p:blipFill>
        <p:spPr bwMode="auto">
          <a:xfrm rot="1621760">
            <a:off x="6105615" y="4536967"/>
            <a:ext cx="1943187" cy="2186085"/>
          </a:xfrm>
          <a:prstGeom prst="rect">
            <a:avLst/>
          </a:prstGeom>
          <a:noFill/>
        </p:spPr>
      </p:pic>
      <p:pic>
        <p:nvPicPr>
          <p:cNvPr id="16" name="звук божья коровка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 cstate="print"/>
          <a:stretch>
            <a:fillRect/>
          </a:stretch>
        </p:blipFill>
        <p:spPr>
          <a:xfrm>
            <a:off x="5929322" y="4857760"/>
            <a:ext cx="684000" cy="684000"/>
          </a:xfrm>
          <a:prstGeom prst="rect">
            <a:avLst/>
          </a:prstGeom>
        </p:spPr>
      </p:pic>
      <p:pic>
        <p:nvPicPr>
          <p:cNvPr id="18" name="кузнечик" descr="насекомые картинки для детей с названиями кузнечик: 2 тыс изображений  найдено в Яндекс Картинках"/>
          <p:cNvPicPr>
            <a:picLocks noChangeAspect="1" noChangeArrowheads="1"/>
          </p:cNvPicPr>
          <p:nvPr/>
        </p:nvPicPr>
        <p:blipFill>
          <a:blip r:embed="rId16" cstate="print"/>
          <a:srcRect l="7026" t="18750" r="6908" b="6249"/>
          <a:stretch>
            <a:fillRect/>
          </a:stretch>
        </p:blipFill>
        <p:spPr bwMode="auto">
          <a:xfrm>
            <a:off x="714348" y="3929066"/>
            <a:ext cx="1531452" cy="1000132"/>
          </a:xfrm>
          <a:prstGeom prst="rect">
            <a:avLst/>
          </a:prstGeom>
          <a:noFill/>
        </p:spPr>
      </p:pic>
      <p:pic>
        <p:nvPicPr>
          <p:cNvPr id="11" name="3" descr="Лист дерева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59" t="10883" r="20071" b="11792"/>
          <a:stretch>
            <a:fillRect/>
          </a:stretch>
        </p:blipFill>
        <p:spPr bwMode="auto">
          <a:xfrm rot="1621760">
            <a:off x="747763" y="2965331"/>
            <a:ext cx="1943187" cy="2186085"/>
          </a:xfrm>
          <a:prstGeom prst="rect">
            <a:avLst/>
          </a:prstGeom>
          <a:noFill/>
        </p:spPr>
      </p:pic>
      <p:pic>
        <p:nvPicPr>
          <p:cNvPr id="19" name="звук кузнечик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7" cstate="print"/>
          <a:stretch>
            <a:fillRect/>
          </a:stretch>
        </p:blipFill>
        <p:spPr>
          <a:xfrm>
            <a:off x="428596" y="3214686"/>
            <a:ext cx="684000" cy="684000"/>
          </a:xfrm>
          <a:prstGeom prst="rect">
            <a:avLst/>
          </a:prstGeom>
        </p:spPr>
      </p:pic>
      <p:pic>
        <p:nvPicPr>
          <p:cNvPr id="20" name="паук" descr="паук картинка для детей для ободка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928926" y="5286388"/>
            <a:ext cx="1763243" cy="1076313"/>
          </a:xfrm>
          <a:prstGeom prst="rect">
            <a:avLst/>
          </a:prstGeom>
          <a:noFill/>
        </p:spPr>
      </p:pic>
      <p:pic>
        <p:nvPicPr>
          <p:cNvPr id="10" name="6" descr="Лист дерева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59" t="10883" r="20071" b="11792"/>
          <a:stretch>
            <a:fillRect/>
          </a:stretch>
        </p:blipFill>
        <p:spPr bwMode="auto">
          <a:xfrm rot="1621760">
            <a:off x="3033781" y="4536968"/>
            <a:ext cx="1943187" cy="2186085"/>
          </a:xfrm>
          <a:prstGeom prst="rect">
            <a:avLst/>
          </a:prstGeom>
          <a:noFill/>
        </p:spPr>
      </p:pic>
      <p:pic>
        <p:nvPicPr>
          <p:cNvPr id="21" name="звук паук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3" cstate="print"/>
          <a:stretch>
            <a:fillRect/>
          </a:stretch>
        </p:blipFill>
        <p:spPr>
          <a:xfrm>
            <a:off x="2857488" y="5000636"/>
            <a:ext cx="684000" cy="684000"/>
          </a:xfrm>
          <a:prstGeom prst="rect">
            <a:avLst/>
          </a:prstGeom>
        </p:spPr>
      </p:pic>
      <p:pic>
        <p:nvPicPr>
          <p:cNvPr id="22" name="муравей" descr="Муравей рисунок - 67 фото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500694" y="928670"/>
            <a:ext cx="1714512" cy="1047281"/>
          </a:xfrm>
          <a:prstGeom prst="rect">
            <a:avLst/>
          </a:prstGeom>
          <a:noFill/>
        </p:spPr>
      </p:pic>
      <p:pic>
        <p:nvPicPr>
          <p:cNvPr id="9" name="2" descr="Лист дерева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59" t="10883" r="20071" b="11792"/>
          <a:stretch>
            <a:fillRect/>
          </a:stretch>
        </p:blipFill>
        <p:spPr bwMode="auto">
          <a:xfrm rot="1621760">
            <a:off x="5534111" y="322149"/>
            <a:ext cx="1943187" cy="2186085"/>
          </a:xfrm>
          <a:prstGeom prst="rect">
            <a:avLst/>
          </a:prstGeom>
          <a:noFill/>
        </p:spPr>
      </p:pic>
      <p:pic>
        <p:nvPicPr>
          <p:cNvPr id="23" name="звук муравья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5" cstate="print"/>
          <a:stretch>
            <a:fillRect/>
          </a:stretch>
        </p:blipFill>
        <p:spPr>
          <a:xfrm>
            <a:off x="5357818" y="642918"/>
            <a:ext cx="684000" cy="684000"/>
          </a:xfrm>
          <a:prstGeom prst="rect">
            <a:avLst/>
          </a:prstGeom>
        </p:spPr>
      </p:pic>
      <p:pic>
        <p:nvPicPr>
          <p:cNvPr id="24" name="комар" descr="комар картинки для детей дошкольного возраста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20" cstate="print"/>
          <a:srcRect t="11719" b="6249"/>
          <a:stretch>
            <a:fillRect/>
          </a:stretch>
        </p:blipFill>
        <p:spPr bwMode="auto">
          <a:xfrm>
            <a:off x="4000496" y="3143248"/>
            <a:ext cx="1648641" cy="928694"/>
          </a:xfrm>
          <a:prstGeom prst="rect">
            <a:avLst/>
          </a:prstGeom>
          <a:noFill/>
        </p:spPr>
      </p:pic>
      <p:pic>
        <p:nvPicPr>
          <p:cNvPr id="8" name="4" descr="Лист дерева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59" t="10883" r="20071" b="11792"/>
          <a:stretch>
            <a:fillRect/>
          </a:stretch>
        </p:blipFill>
        <p:spPr bwMode="auto">
          <a:xfrm rot="1621760">
            <a:off x="3962475" y="2250951"/>
            <a:ext cx="1943187" cy="2186085"/>
          </a:xfrm>
          <a:prstGeom prst="rect">
            <a:avLst/>
          </a:prstGeom>
          <a:noFill/>
        </p:spPr>
      </p:pic>
      <p:pic>
        <p:nvPicPr>
          <p:cNvPr id="25" name="звук комар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5" cstate="print"/>
          <a:stretch>
            <a:fillRect/>
          </a:stretch>
        </p:blipFill>
        <p:spPr>
          <a:xfrm>
            <a:off x="3643306" y="2643182"/>
            <a:ext cx="684000" cy="684000"/>
          </a:xfrm>
          <a:prstGeom prst="rect">
            <a:avLst/>
          </a:prstGeom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715404" y="6357934"/>
            <a:ext cx="42859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03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53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350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38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179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89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0"/>
            <a:ext cx="494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Угадай какое насекомое плетет паутину?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пчела" descr="Загадки про насекомых с ответами для детей 5-7 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1858596" cy="1327145"/>
          </a:xfrm>
          <a:prstGeom prst="rect">
            <a:avLst/>
          </a:prstGeom>
          <a:noFill/>
        </p:spPr>
      </p:pic>
      <p:pic>
        <p:nvPicPr>
          <p:cNvPr id="4" name="божья" descr="жук картинки для детей нарисованные цветные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785926"/>
            <a:ext cx="1333488" cy="1333489"/>
          </a:xfrm>
          <a:prstGeom prst="rect">
            <a:avLst/>
          </a:prstGeom>
          <a:noFill/>
        </p:spPr>
      </p:pic>
      <p:pic>
        <p:nvPicPr>
          <p:cNvPr id="5" name="улитка" descr="улитка для дете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4" cstate="print"/>
          <a:srcRect l="13245" t="4688" r="22185" b="6249"/>
          <a:stretch>
            <a:fillRect/>
          </a:stretch>
        </p:blipFill>
        <p:spPr bwMode="auto">
          <a:xfrm>
            <a:off x="2857488" y="928670"/>
            <a:ext cx="1173087" cy="1143008"/>
          </a:xfrm>
          <a:prstGeom prst="rect">
            <a:avLst/>
          </a:prstGeom>
          <a:noFill/>
        </p:spPr>
      </p:pic>
      <p:pic>
        <p:nvPicPr>
          <p:cNvPr id="6" name="паук" descr="паук картинка для детей для ободка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928670"/>
            <a:ext cx="1763243" cy="1076313"/>
          </a:xfrm>
          <a:prstGeom prst="rect">
            <a:avLst/>
          </a:prstGeom>
          <a:noFill/>
        </p:spPr>
      </p:pic>
      <p:pic>
        <p:nvPicPr>
          <p:cNvPr id="2050" name="Picture 2" descr="смайлики картинки для презентации: 2 тыс изображений найдено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4429132"/>
            <a:ext cx="1333489" cy="1333489"/>
          </a:xfrm>
          <a:prstGeom prst="rect">
            <a:avLst/>
          </a:prstGeom>
          <a:noFill/>
        </p:spPr>
      </p:pic>
      <p:pic>
        <p:nvPicPr>
          <p:cNvPr id="2052" name="Picture 4" descr="Счастье смайл картинка (43 фото) » Юмор, позитив и много смешных картино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4500570"/>
            <a:ext cx="1749273" cy="1154110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15404" y="6357934"/>
            <a:ext cx="42859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0"/>
            <a:ext cx="5862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Угадай какое насекомое рождается из гусеницы?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божья коровка" descr="жук картинки для детей нарисованные цветные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1857364"/>
            <a:ext cx="1333488" cy="1333489"/>
          </a:xfrm>
          <a:prstGeom prst="rect">
            <a:avLst/>
          </a:prstGeom>
          <a:noFill/>
        </p:spPr>
      </p:pic>
      <p:pic>
        <p:nvPicPr>
          <p:cNvPr id="5" name="улитка" descr="улитка для дете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 cstate="print"/>
          <a:srcRect l="13245" t="4688" r="22185" b="6249"/>
          <a:stretch>
            <a:fillRect/>
          </a:stretch>
        </p:blipFill>
        <p:spPr bwMode="auto">
          <a:xfrm>
            <a:off x="2000232" y="642918"/>
            <a:ext cx="1173087" cy="1143008"/>
          </a:xfrm>
          <a:prstGeom prst="rect">
            <a:avLst/>
          </a:prstGeom>
          <a:noFill/>
        </p:spPr>
      </p:pic>
      <p:pic>
        <p:nvPicPr>
          <p:cNvPr id="2050" name="Picture 2" descr="смайлики картинки для презентации: 2 тыс изображений найдено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429132"/>
            <a:ext cx="1333489" cy="1333489"/>
          </a:xfrm>
          <a:prstGeom prst="rect">
            <a:avLst/>
          </a:prstGeom>
          <a:noFill/>
        </p:spPr>
      </p:pic>
      <p:pic>
        <p:nvPicPr>
          <p:cNvPr id="2052" name="Picture 4" descr="Счастье смайл картинка (43 фото) » Юмор, позитив и много смешных картин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500570"/>
            <a:ext cx="1749273" cy="1154110"/>
          </a:xfrm>
          <a:prstGeom prst="rect">
            <a:avLst/>
          </a:prstGeom>
          <a:noFill/>
        </p:spPr>
      </p:pic>
      <p:pic>
        <p:nvPicPr>
          <p:cNvPr id="9" name="бабочка" descr="бабочка рисунок для детей на прозрачном фоне нарисованные: 2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1928802"/>
            <a:ext cx="1838909" cy="1214446"/>
          </a:xfrm>
          <a:prstGeom prst="rect">
            <a:avLst/>
          </a:prstGeom>
          <a:noFill/>
        </p:spPr>
      </p:pic>
      <p:pic>
        <p:nvPicPr>
          <p:cNvPr id="10" name="кузнечик" descr="насекомые картинки для детей с названиями кузнечик: 2 тыс изображений  найдено в Яндекс Картинках"/>
          <p:cNvPicPr>
            <a:picLocks noChangeAspect="1" noChangeArrowheads="1"/>
          </p:cNvPicPr>
          <p:nvPr/>
        </p:nvPicPr>
        <p:blipFill>
          <a:blip r:embed="rId7" cstate="print"/>
          <a:srcRect l="7026" t="18750" r="6908" b="6249"/>
          <a:stretch>
            <a:fillRect/>
          </a:stretch>
        </p:blipFill>
        <p:spPr bwMode="auto">
          <a:xfrm>
            <a:off x="285720" y="1928802"/>
            <a:ext cx="1531452" cy="1000132"/>
          </a:xfrm>
          <a:prstGeom prst="rect">
            <a:avLst/>
          </a:prstGeom>
          <a:noFill/>
        </p:spPr>
      </p:pic>
      <p:pic>
        <p:nvPicPr>
          <p:cNvPr id="11" name="гусеница" descr="C:\Users\Atlant\Pictures\Без названия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642918"/>
            <a:ext cx="1659090" cy="1076327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715404" y="6357934"/>
            <a:ext cx="42859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0"/>
            <a:ext cx="6717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Угадай у какого насекомого спинка похожа на мухомор?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божья" descr="жук картинки для детей нарисованные цветные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857232"/>
            <a:ext cx="1333488" cy="1333489"/>
          </a:xfrm>
          <a:prstGeom prst="rect">
            <a:avLst/>
          </a:prstGeom>
          <a:noFill/>
        </p:spPr>
      </p:pic>
      <p:pic>
        <p:nvPicPr>
          <p:cNvPr id="2050" name="Picture 2" descr="смайлики картинки для презентации: 2 тыс изображений найдено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429132"/>
            <a:ext cx="1333489" cy="1333489"/>
          </a:xfrm>
          <a:prstGeom prst="rect">
            <a:avLst/>
          </a:prstGeom>
          <a:noFill/>
        </p:spPr>
      </p:pic>
      <p:pic>
        <p:nvPicPr>
          <p:cNvPr id="2052" name="Picture 4" descr="Счастье смайл картинка (43 фото) » Юмор, позитив и много смешных карти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500570"/>
            <a:ext cx="1749273" cy="1154110"/>
          </a:xfrm>
          <a:prstGeom prst="rect">
            <a:avLst/>
          </a:prstGeom>
          <a:noFill/>
        </p:spPr>
      </p:pic>
      <p:pic>
        <p:nvPicPr>
          <p:cNvPr id="9" name="зел жук" descr="жук картинки для детей нарисованные на прозрачном фоне: 2 тыс изображений  найдено в Яндекс Картинка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071546"/>
            <a:ext cx="1179675" cy="1288383"/>
          </a:xfrm>
          <a:prstGeom prst="rect">
            <a:avLst/>
          </a:prstGeom>
          <a:noFill/>
        </p:spPr>
      </p:pic>
      <p:pic>
        <p:nvPicPr>
          <p:cNvPr id="12" name="жел жук" descr="C:\Users\Atlant\Pictures\1666926813_5-celes-club-p-zhuk-s-zheltimi-pyatnami-na-spine-instagra-5.jpg"/>
          <p:cNvPicPr>
            <a:picLocks noChangeAspect="1" noChangeArrowheads="1"/>
          </p:cNvPicPr>
          <p:nvPr/>
        </p:nvPicPr>
        <p:blipFill>
          <a:blip r:embed="rId6" cstate="print"/>
          <a:srcRect l="18611" t="15000" r="11240" b="13333"/>
          <a:stretch>
            <a:fillRect/>
          </a:stretch>
        </p:blipFill>
        <p:spPr bwMode="auto">
          <a:xfrm>
            <a:off x="714348" y="2000240"/>
            <a:ext cx="1383903" cy="1214446"/>
          </a:xfrm>
          <a:prstGeom prst="rect">
            <a:avLst/>
          </a:prstGeom>
          <a:noFill/>
        </p:spPr>
      </p:pic>
      <p:pic>
        <p:nvPicPr>
          <p:cNvPr id="13" name="полос жук" descr="Про колорадского жука для дете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2000240"/>
            <a:ext cx="909633" cy="1668591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715404" y="6357934"/>
            <a:ext cx="42859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0"/>
            <a:ext cx="4634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Угадай  какое насекомое пьет кровь?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паук" descr="паук картинка для детей для ободка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500306"/>
            <a:ext cx="1763243" cy="1076313"/>
          </a:xfrm>
          <a:prstGeom prst="rect">
            <a:avLst/>
          </a:prstGeom>
          <a:noFill/>
        </p:spPr>
      </p:pic>
      <p:pic>
        <p:nvPicPr>
          <p:cNvPr id="2050" name="Picture 2" descr="смайлики картинки для презентации: 2 тыс изображений найдено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429132"/>
            <a:ext cx="1333489" cy="1333489"/>
          </a:xfrm>
          <a:prstGeom prst="rect">
            <a:avLst/>
          </a:prstGeom>
          <a:noFill/>
        </p:spPr>
      </p:pic>
      <p:pic>
        <p:nvPicPr>
          <p:cNvPr id="2052" name="Picture 4" descr="Счастье смайл картинка (43 фото) » Юмор, позитив и много смешных карти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500570"/>
            <a:ext cx="1749273" cy="1154110"/>
          </a:xfrm>
          <a:prstGeom prst="rect">
            <a:avLst/>
          </a:prstGeom>
          <a:noFill/>
        </p:spPr>
      </p:pic>
      <p:pic>
        <p:nvPicPr>
          <p:cNvPr id="9" name="жук" descr="жук картинки для детей нарисованные на прозрачном фоне: 2 тыс изображений  найдено в Яндекс Картинка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214422"/>
            <a:ext cx="1036799" cy="1132341"/>
          </a:xfrm>
          <a:prstGeom prst="rect">
            <a:avLst/>
          </a:prstGeom>
          <a:noFill/>
        </p:spPr>
      </p:pic>
      <p:pic>
        <p:nvPicPr>
          <p:cNvPr id="11" name="комар" descr="комар картинки для детей дошкольного возраста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6" cstate="print"/>
          <a:srcRect t="11719" b="6249"/>
          <a:stretch>
            <a:fillRect/>
          </a:stretch>
        </p:blipFill>
        <p:spPr bwMode="auto">
          <a:xfrm>
            <a:off x="642910" y="2214554"/>
            <a:ext cx="1648641" cy="928694"/>
          </a:xfrm>
          <a:prstGeom prst="rect">
            <a:avLst/>
          </a:prstGeom>
          <a:noFill/>
        </p:spPr>
      </p:pic>
      <p:pic>
        <p:nvPicPr>
          <p:cNvPr id="12" name="стрекоза" descr="23 Бесплатные Карточки Насекомые на Русском | PDF"/>
          <p:cNvPicPr>
            <a:picLocks noChangeAspect="1" noChangeArrowheads="1"/>
          </p:cNvPicPr>
          <p:nvPr/>
        </p:nvPicPr>
        <p:blipFill>
          <a:blip r:embed="rId7" cstate="print"/>
          <a:srcRect l="17278" r="16753" b="16753"/>
          <a:stretch>
            <a:fillRect/>
          </a:stretch>
        </p:blipFill>
        <p:spPr bwMode="auto">
          <a:xfrm>
            <a:off x="5143504" y="1142984"/>
            <a:ext cx="1029785" cy="1299491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715404" y="6357934"/>
            <a:ext cx="42859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0"/>
            <a:ext cx="5634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Угадай  какое насекомое умеет ходить по воде?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смайлики картинки для презентации: 2 тыс изображений найдено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429132"/>
            <a:ext cx="1333489" cy="1333489"/>
          </a:xfrm>
          <a:prstGeom prst="rect">
            <a:avLst/>
          </a:prstGeom>
          <a:noFill/>
        </p:spPr>
      </p:pic>
      <p:pic>
        <p:nvPicPr>
          <p:cNvPr id="2052" name="Picture 4" descr="Счастье смайл картинка (43 фото) » Юмор, позитив и много смешных карти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500570"/>
            <a:ext cx="1749273" cy="1154110"/>
          </a:xfrm>
          <a:prstGeom prst="rect">
            <a:avLst/>
          </a:prstGeom>
          <a:noFill/>
        </p:spPr>
      </p:pic>
      <p:pic>
        <p:nvPicPr>
          <p:cNvPr id="11" name="комар" descr="комар картинки для детей дошкольного возраста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4" cstate="print"/>
          <a:srcRect t="11719" b="6249"/>
          <a:stretch>
            <a:fillRect/>
          </a:stretch>
        </p:blipFill>
        <p:spPr bwMode="auto">
          <a:xfrm>
            <a:off x="500034" y="2357430"/>
            <a:ext cx="1648641" cy="928694"/>
          </a:xfrm>
          <a:prstGeom prst="rect">
            <a:avLst/>
          </a:prstGeom>
          <a:noFill/>
        </p:spPr>
      </p:pic>
      <p:pic>
        <p:nvPicPr>
          <p:cNvPr id="12" name="стрекоза" descr="23 Бесплатные Карточки Насекомые на Русском | PDF"/>
          <p:cNvPicPr>
            <a:picLocks noChangeAspect="1" noChangeArrowheads="1"/>
          </p:cNvPicPr>
          <p:nvPr/>
        </p:nvPicPr>
        <p:blipFill>
          <a:blip r:embed="rId5" cstate="print"/>
          <a:srcRect l="17278" r="16753" b="16753"/>
          <a:stretch>
            <a:fillRect/>
          </a:stretch>
        </p:blipFill>
        <p:spPr bwMode="auto">
          <a:xfrm>
            <a:off x="3214678" y="1071546"/>
            <a:ext cx="1029785" cy="1299491"/>
          </a:xfrm>
          <a:prstGeom prst="rect">
            <a:avLst/>
          </a:prstGeom>
          <a:noFill/>
        </p:spPr>
      </p:pic>
      <p:pic>
        <p:nvPicPr>
          <p:cNvPr id="20482" name="водомерка" descr="Рисунки водомерки для детей - 54 фот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1071546"/>
            <a:ext cx="1701781" cy="1545689"/>
          </a:xfrm>
          <a:prstGeom prst="rect">
            <a:avLst/>
          </a:prstGeom>
          <a:noFill/>
        </p:spPr>
      </p:pic>
      <p:pic>
        <p:nvPicPr>
          <p:cNvPr id="10" name="улитка" descr="улитка для дете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7" cstate="print"/>
          <a:srcRect l="13245" t="4688" r="22185" b="6249"/>
          <a:stretch>
            <a:fillRect/>
          </a:stretch>
        </p:blipFill>
        <p:spPr bwMode="auto">
          <a:xfrm>
            <a:off x="7358082" y="2428868"/>
            <a:ext cx="1173087" cy="1143008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15404" y="6357934"/>
            <a:ext cx="42859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177</Words>
  <Application>Microsoft Office PowerPoint</Application>
  <PresentationFormat>Экран (4:3)</PresentationFormat>
  <Paragraphs>33</Paragraphs>
  <Slides>14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Atlant</dc:creator>
  <cp:lastModifiedBy>Atlant</cp:lastModifiedBy>
  <cp:revision>37</cp:revision>
  <dcterms:created xsi:type="dcterms:W3CDTF">2023-05-14T04:03:05Z</dcterms:created>
  <dcterms:modified xsi:type="dcterms:W3CDTF">2023-06-13T16:25:04Z</dcterms:modified>
</cp:coreProperties>
</file>