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73" r:id="rId6"/>
    <p:sldId id="274" r:id="rId7"/>
    <p:sldId id="266" r:id="rId8"/>
    <p:sldId id="258" r:id="rId9"/>
    <p:sldId id="267" r:id="rId10"/>
    <p:sldId id="268" r:id="rId11"/>
    <p:sldId id="269" r:id="rId12"/>
    <p:sldId id="270" r:id="rId13"/>
    <p:sldId id="271" r:id="rId14"/>
    <p:sldId id="272" r:id="rId15"/>
    <p:sldId id="259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1" r:id="rId24"/>
    <p:sldId id="262" r:id="rId25"/>
    <p:sldId id="263" r:id="rId26"/>
    <p:sldId id="26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2" autoAdjust="0"/>
    <p:restoredTop sz="94660"/>
  </p:normalViewPr>
  <p:slideViewPr>
    <p:cSldViewPr>
      <p:cViewPr>
        <p:scale>
          <a:sx n="60" d="100"/>
          <a:sy n="60" d="100"/>
        </p:scale>
        <p:origin x="-4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audio" Target="file:///C:\Users\Contra\Documents\22.wma" TargetMode="Externa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audio" Target="file:///C:\Users\Contra\Desktop\21.wma" TargetMode="Externa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27.png"/><Relationship Id="rId2" Type="http://schemas.openxmlformats.org/officeDocument/2006/relationships/audio" Target="../media/audio5.wav"/><Relationship Id="rId1" Type="http://schemas.openxmlformats.org/officeDocument/2006/relationships/audio" Target="file:///C:\Users\Contra\Desktop\33.wma" TargetMode="Externa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audio" Target="../media/audio6.wav"/><Relationship Id="rId1" Type="http://schemas.openxmlformats.org/officeDocument/2006/relationships/audio" Target="file:///C:\Users\Contra\Documents\32.wma" TargetMode="Externa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2" Type="http://schemas.openxmlformats.org/officeDocument/2006/relationships/audio" Target="../media/audio7.wav"/><Relationship Id="rId1" Type="http://schemas.openxmlformats.org/officeDocument/2006/relationships/audio" Target="file:///C:\Users\Contra\Desktop\34.wma" TargetMode="Externa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6.xml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6.xml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6.xml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6.xml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6.xml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33.png"/><Relationship Id="rId5" Type="http://schemas.openxmlformats.org/officeDocument/2006/relationships/slide" Target="slide16.xml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1.png"/><Relationship Id="rId5" Type="http://schemas.openxmlformats.org/officeDocument/2006/relationships/image" Target="../media/image19.jpeg"/><Relationship Id="rId10" Type="http://schemas.openxmlformats.org/officeDocument/2006/relationships/image" Target="../media/image33.png"/><Relationship Id="rId4" Type="http://schemas.openxmlformats.org/officeDocument/2006/relationships/slide" Target="slide16.xml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4.xml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slide" Target="slide3.xml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4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9.xml"/><Relationship Id="rId5" Type="http://schemas.openxmlformats.org/officeDocument/2006/relationships/image" Target="../media/image15.png"/><Relationship Id="rId1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3.xml"/><Relationship Id="rId9" Type="http://schemas.openxmlformats.org/officeDocument/2006/relationships/slide" Target="slide11.xm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audio" Target="file:///C:\Users\Contra\Desktop\11.wma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умажный фон Colortone 2.75*11m/Tech Green Зеленый BDSV-2.75-46 купить в  Фото Про Цен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6638" y="1124744"/>
            <a:ext cx="83025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Ориентировка в пространстве: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307997"/>
            <a:ext cx="3546187" cy="2376311"/>
          </a:xfrm>
          <a:prstGeom prst="rect">
            <a:avLst/>
          </a:prstGeom>
          <a:noFill/>
        </p:spPr>
      </p:pic>
      <p:sp>
        <p:nvSpPr>
          <p:cNvPr id="6150" name="AutoShape 6" descr="Разноцветные бабочки для детей - Бабочки - Картинки PNG - Галере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93096"/>
            <a:ext cx="1021950" cy="1551022"/>
          </a:xfrm>
          <a:prstGeom prst="rect">
            <a:avLst/>
          </a:prstGeom>
          <a:noFill/>
        </p:spPr>
      </p:pic>
      <p:pic>
        <p:nvPicPr>
          <p:cNvPr id="615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97152"/>
            <a:ext cx="1905000" cy="1276350"/>
          </a:xfrm>
          <a:prstGeom prst="rect">
            <a:avLst/>
          </a:prstGeom>
          <a:noFill/>
        </p:spPr>
      </p:pic>
      <p:pic>
        <p:nvPicPr>
          <p:cNvPr id="6161" name="Picture 17" descr="Гриб рисунок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628800"/>
            <a:ext cx="3513431" cy="3891096"/>
          </a:xfrm>
          <a:prstGeom prst="rect">
            <a:avLst/>
          </a:prstGeom>
          <a:noFill/>
        </p:spPr>
      </p:pic>
      <p:pic>
        <p:nvPicPr>
          <p:cNvPr id="6157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204864"/>
            <a:ext cx="1224136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5462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находиться бабочка, заяц,  лиса, мышка, муравей, ёжик?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Contra\Desktop\Без назван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76672"/>
            <a:ext cx="1277888" cy="1118152"/>
          </a:xfrm>
          <a:prstGeom prst="rect">
            <a:avLst/>
          </a:prstGeom>
          <a:noFill/>
        </p:spPr>
      </p:pic>
      <p:pic>
        <p:nvPicPr>
          <p:cNvPr id="615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869160"/>
            <a:ext cx="1278022" cy="16561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188640"/>
            <a:ext cx="8856984" cy="6408712"/>
          </a:xfrm>
          <a:prstGeom prst="rect">
            <a:avLst/>
          </a:prstGeom>
          <a:solidFill>
            <a:schemeClr val="accent3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11" action="ppaction://hlinksldjump" highlightClick="1"/>
          </p:cNvPr>
          <p:cNvSpPr/>
          <p:nvPr/>
        </p:nvSpPr>
        <p:spPr>
          <a:xfrm>
            <a:off x="8713144" y="6319640"/>
            <a:ext cx="43085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Загадки про лису для детей 6-7 лет: подборка самых лучших загадок о лисе с  ответами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204864"/>
            <a:ext cx="4775080" cy="3199796"/>
          </a:xfrm>
          <a:prstGeom prst="rect">
            <a:avLst/>
          </a:prstGeom>
          <a:noFill/>
        </p:spPr>
      </p:pic>
      <p:pic>
        <p:nvPicPr>
          <p:cNvPr id="19" name="2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307997"/>
            <a:ext cx="3546187" cy="2376311"/>
          </a:xfrm>
          <a:prstGeom prst="rect">
            <a:avLst/>
          </a:prstGeom>
          <a:noFill/>
        </p:spPr>
      </p:pic>
      <p:sp>
        <p:nvSpPr>
          <p:cNvPr id="6150" name="AutoShape 6" descr="Разноцветные бабочки для детей - Бабочки - Картинки PNG - Галере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93096"/>
            <a:ext cx="1021950" cy="1551022"/>
          </a:xfrm>
          <a:prstGeom prst="rect">
            <a:avLst/>
          </a:prstGeom>
          <a:noFill/>
        </p:spPr>
      </p:pic>
      <p:pic>
        <p:nvPicPr>
          <p:cNvPr id="615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97152"/>
            <a:ext cx="1905000" cy="1276350"/>
          </a:xfrm>
          <a:prstGeom prst="rect">
            <a:avLst/>
          </a:prstGeom>
          <a:noFill/>
        </p:spPr>
      </p:pic>
      <p:pic>
        <p:nvPicPr>
          <p:cNvPr id="6161" name="Picture 17" descr="Гриб рисунок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628800"/>
            <a:ext cx="3513431" cy="3891096"/>
          </a:xfrm>
          <a:prstGeom prst="rect">
            <a:avLst/>
          </a:prstGeom>
          <a:noFill/>
        </p:spPr>
      </p:pic>
      <p:pic>
        <p:nvPicPr>
          <p:cNvPr id="6157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204864"/>
            <a:ext cx="1224136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5462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находиться бабочка, заяц,  лиса, мышка, муравей, ёжик?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Contra\Desktop\Без назван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76672"/>
            <a:ext cx="1277888" cy="1118152"/>
          </a:xfrm>
          <a:prstGeom prst="rect">
            <a:avLst/>
          </a:prstGeom>
          <a:noFill/>
        </p:spPr>
      </p:pic>
      <p:pic>
        <p:nvPicPr>
          <p:cNvPr id="615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869160"/>
            <a:ext cx="1278022" cy="16561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188640"/>
            <a:ext cx="8856984" cy="6408712"/>
          </a:xfrm>
          <a:prstGeom prst="rect">
            <a:avLst/>
          </a:prstGeom>
          <a:solidFill>
            <a:schemeClr val="accent3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11" action="ppaction://hlinksldjump" highlightClick="1"/>
          </p:cNvPr>
          <p:cNvSpPr/>
          <p:nvPr/>
        </p:nvSpPr>
        <p:spPr>
          <a:xfrm>
            <a:off x="8713144" y="6319640"/>
            <a:ext cx="43085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060848"/>
            <a:ext cx="2456656" cy="2456656"/>
          </a:xfrm>
          <a:prstGeom prst="rect">
            <a:avLst/>
          </a:prstGeom>
          <a:noFill/>
        </p:spPr>
      </p:pic>
      <p:pic>
        <p:nvPicPr>
          <p:cNvPr id="17" name="2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307997"/>
            <a:ext cx="3546187" cy="2376311"/>
          </a:xfrm>
          <a:prstGeom prst="rect">
            <a:avLst/>
          </a:prstGeom>
          <a:noFill/>
        </p:spPr>
      </p:pic>
      <p:sp>
        <p:nvSpPr>
          <p:cNvPr id="6150" name="AutoShape 6" descr="Разноцветные бабочки для детей - Бабочки - Картинки PNG - Галере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93096"/>
            <a:ext cx="1021950" cy="1551022"/>
          </a:xfrm>
          <a:prstGeom prst="rect">
            <a:avLst/>
          </a:prstGeom>
          <a:noFill/>
        </p:spPr>
      </p:pic>
      <p:pic>
        <p:nvPicPr>
          <p:cNvPr id="615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97152"/>
            <a:ext cx="1905000" cy="1276350"/>
          </a:xfrm>
          <a:prstGeom prst="rect">
            <a:avLst/>
          </a:prstGeom>
          <a:noFill/>
        </p:spPr>
      </p:pic>
      <p:pic>
        <p:nvPicPr>
          <p:cNvPr id="6161" name="Picture 17" descr="Гриб рисунок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628800"/>
            <a:ext cx="3513431" cy="3891096"/>
          </a:xfrm>
          <a:prstGeom prst="rect">
            <a:avLst/>
          </a:prstGeom>
          <a:noFill/>
        </p:spPr>
      </p:pic>
      <p:pic>
        <p:nvPicPr>
          <p:cNvPr id="6157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204864"/>
            <a:ext cx="1224136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5462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находиться бабочка, заяц,  лиса, мышка, муравей, ёжик?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Contra\Desktop\Без назван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76672"/>
            <a:ext cx="1277888" cy="1118152"/>
          </a:xfrm>
          <a:prstGeom prst="rect">
            <a:avLst/>
          </a:prstGeom>
          <a:noFill/>
        </p:spPr>
      </p:pic>
      <p:pic>
        <p:nvPicPr>
          <p:cNvPr id="615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869160"/>
            <a:ext cx="1278022" cy="16561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188640"/>
            <a:ext cx="8856984" cy="6408712"/>
          </a:xfrm>
          <a:prstGeom prst="rect">
            <a:avLst/>
          </a:prstGeom>
          <a:solidFill>
            <a:schemeClr val="accent3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11" action="ppaction://hlinksldjump" highlightClick="1"/>
          </p:cNvPr>
          <p:cNvSpPr/>
          <p:nvPr/>
        </p:nvSpPr>
        <p:spPr>
          <a:xfrm>
            <a:off x="8713144" y="6319640"/>
            <a:ext cx="43085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1" descr="Еж PNG изображения скачать, ежик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564904"/>
            <a:ext cx="3959531" cy="2652886"/>
          </a:xfrm>
          <a:prstGeom prst="rect">
            <a:avLst/>
          </a:prstGeom>
          <a:noFill/>
        </p:spPr>
      </p:pic>
      <p:pic>
        <p:nvPicPr>
          <p:cNvPr id="18" name="3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307997"/>
            <a:ext cx="3546187" cy="2376311"/>
          </a:xfrm>
          <a:prstGeom prst="rect">
            <a:avLst/>
          </a:prstGeom>
          <a:noFill/>
        </p:spPr>
      </p:pic>
      <p:sp>
        <p:nvSpPr>
          <p:cNvPr id="6150" name="AutoShape 6" descr="Разноцветные бабочки для детей - Бабочки - Картинки PNG - Галере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93096"/>
            <a:ext cx="1021950" cy="1551022"/>
          </a:xfrm>
          <a:prstGeom prst="rect">
            <a:avLst/>
          </a:prstGeom>
          <a:noFill/>
        </p:spPr>
      </p:pic>
      <p:pic>
        <p:nvPicPr>
          <p:cNvPr id="615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97152"/>
            <a:ext cx="1905000" cy="1276350"/>
          </a:xfrm>
          <a:prstGeom prst="rect">
            <a:avLst/>
          </a:prstGeom>
          <a:noFill/>
        </p:spPr>
      </p:pic>
      <p:pic>
        <p:nvPicPr>
          <p:cNvPr id="6161" name="Picture 17" descr="Гриб рисунок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628800"/>
            <a:ext cx="3513431" cy="3891096"/>
          </a:xfrm>
          <a:prstGeom prst="rect">
            <a:avLst/>
          </a:prstGeom>
          <a:noFill/>
        </p:spPr>
      </p:pic>
      <p:pic>
        <p:nvPicPr>
          <p:cNvPr id="6157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204864"/>
            <a:ext cx="1224136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5462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находиться бабочка, заяц,  лиса, мышка, муравей, ёжик?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Contra\Desktop\Без назван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76672"/>
            <a:ext cx="1277888" cy="1118152"/>
          </a:xfrm>
          <a:prstGeom prst="rect">
            <a:avLst/>
          </a:prstGeom>
          <a:noFill/>
        </p:spPr>
      </p:pic>
      <p:pic>
        <p:nvPicPr>
          <p:cNvPr id="615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869160"/>
            <a:ext cx="1278022" cy="16561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188640"/>
            <a:ext cx="8856984" cy="6408712"/>
          </a:xfrm>
          <a:prstGeom prst="rect">
            <a:avLst/>
          </a:prstGeom>
          <a:solidFill>
            <a:schemeClr val="accent3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11" action="ppaction://hlinksldjump" highlightClick="1"/>
          </p:cNvPr>
          <p:cNvSpPr/>
          <p:nvPr/>
        </p:nvSpPr>
        <p:spPr>
          <a:xfrm>
            <a:off x="8713144" y="6319640"/>
            <a:ext cx="43085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268760"/>
            <a:ext cx="2830534" cy="4295925"/>
          </a:xfrm>
          <a:prstGeom prst="rect">
            <a:avLst/>
          </a:prstGeom>
          <a:noFill/>
        </p:spPr>
      </p:pic>
      <p:pic>
        <p:nvPicPr>
          <p:cNvPr id="18" name="3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307997"/>
            <a:ext cx="3546187" cy="2376311"/>
          </a:xfrm>
          <a:prstGeom prst="rect">
            <a:avLst/>
          </a:prstGeom>
          <a:noFill/>
        </p:spPr>
      </p:pic>
      <p:sp>
        <p:nvSpPr>
          <p:cNvPr id="6150" name="AutoShape 6" descr="Разноцветные бабочки для детей - Бабочки - Картинки PNG - Галере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93096"/>
            <a:ext cx="1021950" cy="1551022"/>
          </a:xfrm>
          <a:prstGeom prst="rect">
            <a:avLst/>
          </a:prstGeom>
          <a:noFill/>
        </p:spPr>
      </p:pic>
      <p:pic>
        <p:nvPicPr>
          <p:cNvPr id="615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97152"/>
            <a:ext cx="1905000" cy="1276350"/>
          </a:xfrm>
          <a:prstGeom prst="rect">
            <a:avLst/>
          </a:prstGeom>
          <a:noFill/>
        </p:spPr>
      </p:pic>
      <p:pic>
        <p:nvPicPr>
          <p:cNvPr id="6161" name="Picture 17" descr="Гриб рисунок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628800"/>
            <a:ext cx="3513431" cy="3891096"/>
          </a:xfrm>
          <a:prstGeom prst="rect">
            <a:avLst/>
          </a:prstGeom>
          <a:noFill/>
        </p:spPr>
      </p:pic>
      <p:pic>
        <p:nvPicPr>
          <p:cNvPr id="6157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204864"/>
            <a:ext cx="1224136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5462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находиться бабочка, заяц,  лиса, мышка, муравей, ёжик?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Contra\Desktop\Без назван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76672"/>
            <a:ext cx="1277888" cy="1118152"/>
          </a:xfrm>
          <a:prstGeom prst="rect">
            <a:avLst/>
          </a:prstGeom>
          <a:noFill/>
        </p:spPr>
      </p:pic>
      <p:pic>
        <p:nvPicPr>
          <p:cNvPr id="615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869160"/>
            <a:ext cx="1278022" cy="16561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188640"/>
            <a:ext cx="8856984" cy="6408712"/>
          </a:xfrm>
          <a:prstGeom prst="rect">
            <a:avLst/>
          </a:prstGeom>
          <a:solidFill>
            <a:schemeClr val="accent3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rId11" action="ppaction://hlinksldjump" highlightClick="1"/>
          </p:cNvPr>
          <p:cNvSpPr/>
          <p:nvPr/>
        </p:nvSpPr>
        <p:spPr>
          <a:xfrm>
            <a:off x="8713144" y="6319640"/>
            <a:ext cx="43085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2041" y="1916832"/>
            <a:ext cx="2203925" cy="2856058"/>
          </a:xfrm>
          <a:prstGeom prst="rect">
            <a:avLst/>
          </a:prstGeom>
          <a:noFill/>
        </p:spPr>
      </p:pic>
      <p:pic>
        <p:nvPicPr>
          <p:cNvPr id="18" name="3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87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 задание: расположи </a:t>
            </a:r>
          </a:p>
          <a:p>
            <a:r>
              <a:rPr lang="ru-RU" dirty="0" smtClean="0"/>
              <a:t> -бабочку  над елкой;</a:t>
            </a:r>
          </a:p>
          <a:p>
            <a:r>
              <a:rPr lang="ru-RU" dirty="0" smtClean="0"/>
              <a:t>-ежика справа от елки;</a:t>
            </a:r>
          </a:p>
          <a:p>
            <a:r>
              <a:rPr lang="ru-RU" dirty="0" smtClean="0"/>
              <a:t>-зайку слева от елки;</a:t>
            </a:r>
          </a:p>
          <a:p>
            <a:r>
              <a:rPr lang="ru-RU" dirty="0" smtClean="0"/>
              <a:t>-мышку перед елкой;</a:t>
            </a:r>
          </a:p>
          <a:p>
            <a:pPr>
              <a:buFontTx/>
              <a:buChar char="-"/>
            </a:pPr>
            <a:r>
              <a:rPr lang="ru-RU" dirty="0" smtClean="0"/>
              <a:t>муравья под елкой;</a:t>
            </a:r>
          </a:p>
          <a:p>
            <a:pPr>
              <a:buFontTx/>
              <a:buChar char="-"/>
            </a:pPr>
            <a:r>
              <a:rPr lang="ru-RU" dirty="0" smtClean="0"/>
              <a:t> лису слева от зайца;</a:t>
            </a:r>
          </a:p>
          <a:p>
            <a:pPr>
              <a:buFontTx/>
              <a:buChar char="-"/>
            </a:pPr>
            <a:r>
              <a:rPr lang="ru-RU" dirty="0" smtClean="0"/>
              <a:t>воробья на елку.</a:t>
            </a:r>
            <a:endParaRPr lang="ru-RU" dirty="0"/>
          </a:p>
        </p:txBody>
      </p:sp>
      <p:pic>
        <p:nvPicPr>
          <p:cNvPr id="5122" name="Picture 2" descr="Воробей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011" y="5877272"/>
            <a:ext cx="1061352" cy="764704"/>
          </a:xfrm>
          <a:prstGeom prst="rect">
            <a:avLst/>
          </a:prstGeom>
          <a:noFill/>
        </p:spPr>
      </p:pic>
      <p:pic>
        <p:nvPicPr>
          <p:cNvPr id="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73216"/>
            <a:ext cx="1905000" cy="1276350"/>
          </a:xfrm>
          <a:prstGeom prst="rect">
            <a:avLst/>
          </a:prstGeom>
          <a:noFill/>
        </p:spPr>
      </p:pic>
      <p:pic>
        <p:nvPicPr>
          <p:cNvPr id="6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51723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7" descr="C:\Users\Contra\Desktop\Без назван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81128"/>
            <a:ext cx="1026368" cy="898072"/>
          </a:xfrm>
          <a:prstGeom prst="rect">
            <a:avLst/>
          </a:prstGeom>
          <a:noFill/>
        </p:spPr>
      </p:pic>
      <p:pic>
        <p:nvPicPr>
          <p:cNvPr id="8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013176"/>
            <a:ext cx="1021950" cy="1551022"/>
          </a:xfrm>
          <a:prstGeom prst="rect">
            <a:avLst/>
          </a:prstGeom>
          <a:noFill/>
        </p:spPr>
      </p:pic>
      <p:pic>
        <p:nvPicPr>
          <p:cNvPr id="5124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5510" y="4725144"/>
            <a:ext cx="2398490" cy="1607236"/>
          </a:xfrm>
          <a:prstGeom prst="rect">
            <a:avLst/>
          </a:prstGeom>
          <a:noFill/>
        </p:spPr>
      </p:pic>
      <p:pic>
        <p:nvPicPr>
          <p:cNvPr id="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293120"/>
            <a:ext cx="1061998" cy="1376239"/>
          </a:xfrm>
          <a:prstGeom prst="rect">
            <a:avLst/>
          </a:prstGeom>
          <a:noFill/>
        </p:spPr>
      </p:pic>
      <p:pic>
        <p:nvPicPr>
          <p:cNvPr id="5126" name="Picture 6" descr="Елочка без игрушек ПНГ на Прозрачном Фоне • Скачать PNG Елочка без игруше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936982"/>
            <a:ext cx="3188833" cy="4440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87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 задание: расположи </a:t>
            </a:r>
          </a:p>
          <a:p>
            <a:r>
              <a:rPr lang="ru-RU" dirty="0" smtClean="0"/>
              <a:t> -бабочку  над елкой;</a:t>
            </a:r>
          </a:p>
          <a:p>
            <a:r>
              <a:rPr lang="ru-RU" dirty="0" smtClean="0"/>
              <a:t>-ежика справа от елки;</a:t>
            </a:r>
          </a:p>
          <a:p>
            <a:r>
              <a:rPr lang="ru-RU" dirty="0" smtClean="0"/>
              <a:t>-зайку слева от елки;</a:t>
            </a:r>
          </a:p>
          <a:p>
            <a:r>
              <a:rPr lang="ru-RU" dirty="0" smtClean="0"/>
              <a:t>-мышку перед елкой;</a:t>
            </a:r>
          </a:p>
          <a:p>
            <a:pPr>
              <a:buFontTx/>
              <a:buChar char="-"/>
            </a:pPr>
            <a:r>
              <a:rPr lang="ru-RU" dirty="0" smtClean="0"/>
              <a:t>муравья под елкой;</a:t>
            </a:r>
          </a:p>
          <a:p>
            <a:pPr>
              <a:buFontTx/>
              <a:buChar char="-"/>
            </a:pPr>
            <a:r>
              <a:rPr lang="ru-RU" dirty="0" smtClean="0"/>
              <a:t> лису слева от зайца;</a:t>
            </a:r>
          </a:p>
          <a:p>
            <a:pPr>
              <a:buFontTx/>
              <a:buChar char="-"/>
            </a:pPr>
            <a:r>
              <a:rPr lang="ru-RU" dirty="0" smtClean="0"/>
              <a:t>воробья на елку.</a:t>
            </a:r>
            <a:endParaRPr lang="ru-RU" dirty="0"/>
          </a:p>
        </p:txBody>
      </p:sp>
      <p:pic>
        <p:nvPicPr>
          <p:cNvPr id="5122" name="Picture 2" descr="Воробей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011" y="5877272"/>
            <a:ext cx="1061352" cy="764704"/>
          </a:xfrm>
          <a:prstGeom prst="rect">
            <a:avLst/>
          </a:prstGeom>
          <a:noFill/>
        </p:spPr>
      </p:pic>
      <p:pic>
        <p:nvPicPr>
          <p:cNvPr id="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73216"/>
            <a:ext cx="1905000" cy="1276350"/>
          </a:xfrm>
          <a:prstGeom prst="rect">
            <a:avLst/>
          </a:prstGeom>
          <a:noFill/>
        </p:spPr>
      </p:pic>
      <p:pic>
        <p:nvPicPr>
          <p:cNvPr id="6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51723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7" descr="C:\Users\Contra\Desktop\Без названи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0"/>
            <a:ext cx="1026368" cy="898072"/>
          </a:xfrm>
          <a:prstGeom prst="rect">
            <a:avLst/>
          </a:prstGeom>
          <a:noFill/>
        </p:spPr>
      </p:pic>
      <p:pic>
        <p:nvPicPr>
          <p:cNvPr id="8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013176"/>
            <a:ext cx="1021950" cy="1551022"/>
          </a:xfrm>
          <a:prstGeom prst="rect">
            <a:avLst/>
          </a:prstGeom>
          <a:noFill/>
        </p:spPr>
      </p:pic>
      <p:pic>
        <p:nvPicPr>
          <p:cNvPr id="5124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5510" y="4725144"/>
            <a:ext cx="2398490" cy="1607236"/>
          </a:xfrm>
          <a:prstGeom prst="rect">
            <a:avLst/>
          </a:prstGeom>
          <a:noFill/>
        </p:spPr>
      </p:pic>
      <p:pic>
        <p:nvPicPr>
          <p:cNvPr id="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5293120"/>
            <a:ext cx="1061998" cy="1376239"/>
          </a:xfrm>
          <a:prstGeom prst="rect">
            <a:avLst/>
          </a:prstGeom>
          <a:noFill/>
        </p:spPr>
      </p:pic>
      <p:pic>
        <p:nvPicPr>
          <p:cNvPr id="5126" name="Picture 6" descr="Елочка без игрушек ПНГ на Прозрачном Фоне • Скачать PNG Елочка без игруше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936982"/>
            <a:ext cx="3188833" cy="4440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87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 задание: расположи </a:t>
            </a:r>
          </a:p>
          <a:p>
            <a:r>
              <a:rPr lang="ru-RU" dirty="0" smtClean="0"/>
              <a:t> -бабочку  над елкой;</a:t>
            </a:r>
          </a:p>
          <a:p>
            <a:r>
              <a:rPr lang="ru-RU" dirty="0" smtClean="0"/>
              <a:t>-ежика справа от елки;</a:t>
            </a:r>
          </a:p>
          <a:p>
            <a:r>
              <a:rPr lang="ru-RU" dirty="0" smtClean="0"/>
              <a:t>-зайку слева от елки;</a:t>
            </a:r>
          </a:p>
          <a:p>
            <a:r>
              <a:rPr lang="ru-RU" dirty="0" smtClean="0"/>
              <a:t>-мышку перед елкой;</a:t>
            </a:r>
          </a:p>
          <a:p>
            <a:pPr>
              <a:buFontTx/>
              <a:buChar char="-"/>
            </a:pPr>
            <a:r>
              <a:rPr lang="ru-RU" dirty="0" smtClean="0"/>
              <a:t>муравья под елкой;</a:t>
            </a:r>
          </a:p>
          <a:p>
            <a:pPr>
              <a:buFontTx/>
              <a:buChar char="-"/>
            </a:pPr>
            <a:r>
              <a:rPr lang="ru-RU" dirty="0" smtClean="0"/>
              <a:t> лису слева от зайца;</a:t>
            </a:r>
          </a:p>
          <a:p>
            <a:pPr>
              <a:buFontTx/>
              <a:buChar char="-"/>
            </a:pPr>
            <a:r>
              <a:rPr lang="ru-RU" dirty="0" smtClean="0"/>
              <a:t>воробья на елку.</a:t>
            </a:r>
            <a:endParaRPr lang="ru-RU" dirty="0"/>
          </a:p>
        </p:txBody>
      </p:sp>
      <p:pic>
        <p:nvPicPr>
          <p:cNvPr id="5122" name="Picture 2" descr="Воробей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011" y="5877272"/>
            <a:ext cx="1061352" cy="764704"/>
          </a:xfrm>
          <a:prstGeom prst="rect">
            <a:avLst/>
          </a:prstGeom>
          <a:noFill/>
        </p:spPr>
      </p:pic>
      <p:pic>
        <p:nvPicPr>
          <p:cNvPr id="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1905000" cy="1276350"/>
          </a:xfrm>
          <a:prstGeom prst="rect">
            <a:avLst/>
          </a:prstGeom>
          <a:noFill/>
        </p:spPr>
      </p:pic>
      <p:pic>
        <p:nvPicPr>
          <p:cNvPr id="6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51723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7" descr="C:\Users\Contra\Desktop\Без названи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0"/>
            <a:ext cx="1026368" cy="898072"/>
          </a:xfrm>
          <a:prstGeom prst="rect">
            <a:avLst/>
          </a:prstGeom>
          <a:noFill/>
        </p:spPr>
      </p:pic>
      <p:pic>
        <p:nvPicPr>
          <p:cNvPr id="8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013176"/>
            <a:ext cx="1021950" cy="1551022"/>
          </a:xfrm>
          <a:prstGeom prst="rect">
            <a:avLst/>
          </a:prstGeom>
          <a:noFill/>
        </p:spPr>
      </p:pic>
      <p:pic>
        <p:nvPicPr>
          <p:cNvPr id="5124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5510" y="4725144"/>
            <a:ext cx="2398490" cy="1607236"/>
          </a:xfrm>
          <a:prstGeom prst="rect">
            <a:avLst/>
          </a:prstGeom>
          <a:noFill/>
        </p:spPr>
      </p:pic>
      <p:pic>
        <p:nvPicPr>
          <p:cNvPr id="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5293120"/>
            <a:ext cx="1061998" cy="1376239"/>
          </a:xfrm>
          <a:prstGeom prst="rect">
            <a:avLst/>
          </a:prstGeom>
          <a:noFill/>
        </p:spPr>
      </p:pic>
      <p:pic>
        <p:nvPicPr>
          <p:cNvPr id="5126" name="Picture 6" descr="Елочка без игрушек ПНГ на Прозрачном Фоне • Скачать PNG Елочка без игруше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936982"/>
            <a:ext cx="3188833" cy="4440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87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 задание: расположи </a:t>
            </a:r>
          </a:p>
          <a:p>
            <a:r>
              <a:rPr lang="ru-RU" dirty="0" smtClean="0"/>
              <a:t> -бабочку  над елкой;</a:t>
            </a:r>
          </a:p>
          <a:p>
            <a:r>
              <a:rPr lang="ru-RU" dirty="0" smtClean="0"/>
              <a:t>-ежика справа от елки;</a:t>
            </a:r>
          </a:p>
          <a:p>
            <a:r>
              <a:rPr lang="ru-RU" dirty="0" smtClean="0"/>
              <a:t>-зайку слева от елки;</a:t>
            </a:r>
          </a:p>
          <a:p>
            <a:r>
              <a:rPr lang="ru-RU" dirty="0" smtClean="0"/>
              <a:t>-мышку перед елкой;</a:t>
            </a:r>
          </a:p>
          <a:p>
            <a:pPr>
              <a:buFontTx/>
              <a:buChar char="-"/>
            </a:pPr>
            <a:r>
              <a:rPr lang="ru-RU" dirty="0" smtClean="0"/>
              <a:t>муравья под елкой;</a:t>
            </a:r>
          </a:p>
          <a:p>
            <a:pPr>
              <a:buFontTx/>
              <a:buChar char="-"/>
            </a:pPr>
            <a:r>
              <a:rPr lang="ru-RU" dirty="0" smtClean="0"/>
              <a:t> лису слева от зайца;</a:t>
            </a:r>
          </a:p>
          <a:p>
            <a:pPr>
              <a:buFontTx/>
              <a:buChar char="-"/>
            </a:pPr>
            <a:r>
              <a:rPr lang="ru-RU" dirty="0" smtClean="0"/>
              <a:t>воробья на елку.</a:t>
            </a:r>
            <a:endParaRPr lang="ru-RU" dirty="0"/>
          </a:p>
        </p:txBody>
      </p:sp>
      <p:pic>
        <p:nvPicPr>
          <p:cNvPr id="5122" name="Picture 2" descr="Воробей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011" y="5877272"/>
            <a:ext cx="1061352" cy="764704"/>
          </a:xfrm>
          <a:prstGeom prst="rect">
            <a:avLst/>
          </a:prstGeom>
          <a:noFill/>
        </p:spPr>
      </p:pic>
      <p:pic>
        <p:nvPicPr>
          <p:cNvPr id="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1905000" cy="1276350"/>
          </a:xfrm>
          <a:prstGeom prst="rect">
            <a:avLst/>
          </a:prstGeom>
          <a:noFill/>
        </p:spPr>
      </p:pic>
      <p:pic>
        <p:nvPicPr>
          <p:cNvPr id="6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51723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7" descr="C:\Users\Contra\Desktop\Без названи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0"/>
            <a:ext cx="1026368" cy="898072"/>
          </a:xfrm>
          <a:prstGeom prst="rect">
            <a:avLst/>
          </a:prstGeom>
          <a:noFill/>
        </p:spPr>
      </p:pic>
      <p:pic>
        <p:nvPicPr>
          <p:cNvPr id="8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645024"/>
            <a:ext cx="1021950" cy="1551022"/>
          </a:xfrm>
          <a:prstGeom prst="rect">
            <a:avLst/>
          </a:prstGeom>
          <a:noFill/>
        </p:spPr>
      </p:pic>
      <p:pic>
        <p:nvPicPr>
          <p:cNvPr id="5124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5510" y="4725144"/>
            <a:ext cx="2398490" cy="1607236"/>
          </a:xfrm>
          <a:prstGeom prst="rect">
            <a:avLst/>
          </a:prstGeom>
          <a:noFill/>
        </p:spPr>
      </p:pic>
      <p:pic>
        <p:nvPicPr>
          <p:cNvPr id="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5293120"/>
            <a:ext cx="1061998" cy="1376239"/>
          </a:xfrm>
          <a:prstGeom prst="rect">
            <a:avLst/>
          </a:prstGeom>
          <a:noFill/>
        </p:spPr>
      </p:pic>
      <p:pic>
        <p:nvPicPr>
          <p:cNvPr id="5126" name="Picture 6" descr="Елочка без игрушек ПНГ на Прозрачном Фоне • Скачать PNG Елочка без игруше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936982"/>
            <a:ext cx="3188833" cy="4440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87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 задание: расположи </a:t>
            </a:r>
          </a:p>
          <a:p>
            <a:r>
              <a:rPr lang="ru-RU" dirty="0" smtClean="0"/>
              <a:t> -бабочку  над елкой;</a:t>
            </a:r>
          </a:p>
          <a:p>
            <a:r>
              <a:rPr lang="ru-RU" dirty="0" smtClean="0"/>
              <a:t>-ежика справа от елки;</a:t>
            </a:r>
          </a:p>
          <a:p>
            <a:r>
              <a:rPr lang="ru-RU" dirty="0" smtClean="0"/>
              <a:t>-зайку слева от елки;</a:t>
            </a:r>
          </a:p>
          <a:p>
            <a:r>
              <a:rPr lang="ru-RU" dirty="0" smtClean="0"/>
              <a:t>-мышку перед елкой;</a:t>
            </a:r>
          </a:p>
          <a:p>
            <a:pPr>
              <a:buFontTx/>
              <a:buChar char="-"/>
            </a:pPr>
            <a:r>
              <a:rPr lang="ru-RU" dirty="0" smtClean="0"/>
              <a:t>муравья под елкой;</a:t>
            </a:r>
          </a:p>
          <a:p>
            <a:pPr>
              <a:buFontTx/>
              <a:buChar char="-"/>
            </a:pPr>
            <a:r>
              <a:rPr lang="ru-RU" dirty="0" smtClean="0"/>
              <a:t> лису слева от зайца;</a:t>
            </a:r>
          </a:p>
          <a:p>
            <a:pPr>
              <a:buFontTx/>
              <a:buChar char="-"/>
            </a:pPr>
            <a:r>
              <a:rPr lang="ru-RU" dirty="0" smtClean="0"/>
              <a:t>воробья на елку.</a:t>
            </a:r>
            <a:endParaRPr lang="ru-RU" dirty="0"/>
          </a:p>
        </p:txBody>
      </p:sp>
      <p:pic>
        <p:nvPicPr>
          <p:cNvPr id="5122" name="Picture 2" descr="Воробей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011" y="5877272"/>
            <a:ext cx="1061352" cy="764704"/>
          </a:xfrm>
          <a:prstGeom prst="rect">
            <a:avLst/>
          </a:prstGeom>
          <a:noFill/>
        </p:spPr>
      </p:pic>
      <p:pic>
        <p:nvPicPr>
          <p:cNvPr id="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1905000" cy="1276350"/>
          </a:xfrm>
          <a:prstGeom prst="rect">
            <a:avLst/>
          </a:prstGeom>
          <a:noFill/>
        </p:spPr>
      </p:pic>
      <p:pic>
        <p:nvPicPr>
          <p:cNvPr id="6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51723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7" descr="C:\Users\Contra\Desktop\Без названи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0"/>
            <a:ext cx="1026368" cy="898072"/>
          </a:xfrm>
          <a:prstGeom prst="rect">
            <a:avLst/>
          </a:prstGeom>
          <a:noFill/>
        </p:spPr>
      </p:pic>
      <p:pic>
        <p:nvPicPr>
          <p:cNvPr id="8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645024"/>
            <a:ext cx="1021950" cy="1551022"/>
          </a:xfrm>
          <a:prstGeom prst="rect">
            <a:avLst/>
          </a:prstGeom>
          <a:noFill/>
        </p:spPr>
      </p:pic>
      <p:pic>
        <p:nvPicPr>
          <p:cNvPr id="5124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5510" y="4725144"/>
            <a:ext cx="2398490" cy="1607236"/>
          </a:xfrm>
          <a:prstGeom prst="rect">
            <a:avLst/>
          </a:prstGeom>
          <a:noFill/>
        </p:spPr>
      </p:pic>
      <p:pic>
        <p:nvPicPr>
          <p:cNvPr id="5126" name="Picture 6" descr="Елочка без игрушек ПНГ на Прозрачном Фоне • Скачать PNG Елочка без игруше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936982"/>
            <a:ext cx="3188833" cy="4440451"/>
          </a:xfrm>
          <a:prstGeom prst="rect">
            <a:avLst/>
          </a:prstGeom>
          <a:noFill/>
        </p:spPr>
      </p:pic>
      <p:pic>
        <p:nvPicPr>
          <p:cNvPr id="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4005064"/>
            <a:ext cx="1061998" cy="13762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 descr="Загадки про Собаку для детей с отве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Загадки про Собаку для детей с отве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Загадки про Собаку для детей с отве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1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8680"/>
            <a:ext cx="2676926" cy="2448272"/>
          </a:xfrm>
          <a:prstGeom prst="rect">
            <a:avLst/>
          </a:prstGeom>
          <a:noFill/>
        </p:spPr>
      </p:pic>
      <p:pic>
        <p:nvPicPr>
          <p:cNvPr id="7183" name="Picture 15" descr="красивый сказочный домик рисунок - bagno.si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836712"/>
            <a:ext cx="2225824" cy="2225824"/>
          </a:xfrm>
          <a:prstGeom prst="rect">
            <a:avLst/>
          </a:prstGeom>
          <a:noFill/>
        </p:spPr>
      </p:pic>
      <p:pic>
        <p:nvPicPr>
          <p:cNvPr id="7185" name="Picture 17" descr="Сказочные домики | Учебно-методический материал по логопедии: |  Образовательная социальная сеть"/>
          <p:cNvPicPr>
            <a:picLocks noChangeAspect="1" noChangeArrowheads="1"/>
          </p:cNvPicPr>
          <p:nvPr/>
        </p:nvPicPr>
        <p:blipFill>
          <a:blip r:embed="rId4" cstate="print"/>
          <a:srcRect l="18900" t="5701" r="16841" b="12400"/>
          <a:stretch>
            <a:fillRect/>
          </a:stretch>
        </p:blipFill>
        <p:spPr bwMode="auto">
          <a:xfrm>
            <a:off x="683568" y="1700808"/>
            <a:ext cx="1224136" cy="124813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5893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где живет?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-тот, кто самый большой (медведь) живет в красном доме,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тот, кто поменьше (собака) живет в синем доме,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кто самый маленький (утенок) в желтом домике.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41136" y="6292256"/>
            <a:ext cx="5028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медведь" descr="Рисунки медведей для детей"/>
          <p:cNvPicPr>
            <a:picLocks noChangeAspect="1" noChangeArrowheads="1"/>
          </p:cNvPicPr>
          <p:nvPr/>
        </p:nvPicPr>
        <p:blipFill>
          <a:blip r:embed="rId5" cstate="print"/>
          <a:srcRect l="13296" t="4408" r="14085" b="6703"/>
          <a:stretch>
            <a:fillRect/>
          </a:stretch>
        </p:blipFill>
        <p:spPr bwMode="auto">
          <a:xfrm>
            <a:off x="395536" y="3632042"/>
            <a:ext cx="2016224" cy="3225958"/>
          </a:xfrm>
          <a:prstGeom prst="rect">
            <a:avLst/>
          </a:prstGeom>
          <a:noFill/>
        </p:spPr>
      </p:pic>
      <p:pic>
        <p:nvPicPr>
          <p:cNvPr id="7177" name="собака" descr="C:\Users\Contra\Desktop\sobak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9224" y="5085184"/>
            <a:ext cx="1561952" cy="1772816"/>
          </a:xfrm>
          <a:prstGeom prst="rect">
            <a:avLst/>
          </a:prstGeom>
          <a:noFill/>
        </p:spPr>
      </p:pic>
      <p:pic>
        <p:nvPicPr>
          <p:cNvPr id="7179" name="утка" descr="утенок | Началочка | Pikachu, Animation, Ki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5756597"/>
            <a:ext cx="873378" cy="11014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1838 C 0.05781 0.16922 0.07518 0.15278 0.09462 0.14028 C 0.16493 0.09468 0.24827 0.06389 0.32222 0.02987 C 0.35365 0.01551 0.38577 -0.00416 0.41875 -0.01157 C 0.42674 -0.01342 0.4349 -0.01435 0.44288 -0.0162 C 0.44983 -0.01782 0.46354 -0.02083 0.46354 -0.0206 C 0.47552 -0.03148 0.48698 -0.04629 0.49809 -0.05763 C 0.53056 -0.0905 0.56493 -0.11898 0.59966 -0.14722 C 0.61198 -0.15717 0.62379 -0.16805 0.63594 -0.17708 C 0.63959 -0.17986 0.64288 -0.18333 0.64636 -0.18634 C 0.65191 -0.1912 0.65139 -0.18541 0.65139 -0.19097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-0.01041 -0.02083 -0.02205 -0.02963 -0.03975 -0.03912 C -0.05052 -0.0537 -0.06215 -0.06111 -0.0743 -0.07361 C -0.08524 -0.08495 -0.09739 -0.10162 -0.10694 -0.11505 C -0.11562 -0.12732 -0.12916 -0.15602 -0.13975 -0.16551 C -0.14618 -0.18264 -0.15902 -0.19051 -0.17083 -0.2 C -0.17812 -0.20579 -0.18541 -0.21389 -0.19323 -0.21852 C -0.21475 -0.23102 -0.23715 -0.24259 -0.26041 -0.24607 C -0.26909 -0.25 -0.2776 -0.25162 -0.28628 -0.25509 C -0.28802 -0.25671 -0.29149 -0.25972 -0.29149 -0.25972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8.51852E-6 C -0.01076 -0.01783 -0.01996 -0.03751 -0.0309 -0.0551 C -0.04027 -0.07014 -0.05346 -0.07778 -0.06544 -0.08727 C -0.07499 -0.09491 -0.07395 -0.09839 -0.08263 -0.10788 C -0.08593 -0.11135 -0.08958 -0.11389 -0.09305 -0.11714 C -0.09774 -0.12153 -0.10242 -0.12593 -0.10676 -0.13102 C -0.1144 -0.13982 -0.11978 -0.15209 -0.12742 -0.16089 C -0.13159 -0.16551 -0.13697 -0.16783 -0.14131 -0.17223 C -0.15173 -0.18241 -0.16267 -0.19954 -0.17412 -0.20903 C -0.17673 -0.21112 -0.18003 -0.21158 -0.18263 -0.21366 C -0.18524 -0.21551 -0.18715 -0.21829 -0.18958 -0.22061 C -0.19305 -0.22385 -0.19652 -0.22686 -0.19999 -0.22987 C -0.20468 -0.23403 -0.21197 -0.24584 -0.21197 -0.24584 C -0.21458 -0.25602 -0.21944 -0.26089 -0.22412 -0.26899 C -0.24166 -0.29908 -0.25676 -0.33241 -0.2809 -0.35394 C -0.29044 -0.37315 -0.27794 -0.35116 -0.28958 -0.3632 C -0.29114 -0.36482 -0.29166 -0.36783 -0.29305 -0.36991 C -0.29461 -0.37246 -0.29617 -0.37501 -0.29826 -0.37686 C -0.29965 -0.37825 -0.30173 -0.37801 -0.30329 -0.37917 C -0.30694 -0.38195 -0.31024 -0.38542 -0.31371 -0.38843 C -0.32048 -0.39445 -0.32656 -0.40116 -0.33437 -0.4044 C -0.34096 -0.41019 -0.33819 -0.40718 -0.34305 -0.41366 " pathEditMode="relative" ptsTypes="fffffffffffffffffffffA">
                                      <p:cBhvr>
                                        <p:cTn id="16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87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 задание: расположи </a:t>
            </a:r>
          </a:p>
          <a:p>
            <a:r>
              <a:rPr lang="ru-RU" dirty="0" smtClean="0"/>
              <a:t> -бабочку  над елкой;</a:t>
            </a:r>
          </a:p>
          <a:p>
            <a:r>
              <a:rPr lang="ru-RU" dirty="0" smtClean="0"/>
              <a:t>-ежика справа от елки;</a:t>
            </a:r>
          </a:p>
          <a:p>
            <a:r>
              <a:rPr lang="ru-RU" dirty="0" smtClean="0"/>
              <a:t>-зайку слева от елки;</a:t>
            </a:r>
          </a:p>
          <a:p>
            <a:r>
              <a:rPr lang="ru-RU" dirty="0" smtClean="0"/>
              <a:t>-мышку перед елкой;</a:t>
            </a:r>
          </a:p>
          <a:p>
            <a:pPr>
              <a:buFontTx/>
              <a:buChar char="-"/>
            </a:pPr>
            <a:r>
              <a:rPr lang="ru-RU" dirty="0" smtClean="0"/>
              <a:t>муравья под елкой;</a:t>
            </a:r>
          </a:p>
          <a:p>
            <a:pPr>
              <a:buFontTx/>
              <a:buChar char="-"/>
            </a:pPr>
            <a:r>
              <a:rPr lang="ru-RU" dirty="0" smtClean="0"/>
              <a:t> лису слева от зайца;</a:t>
            </a:r>
          </a:p>
          <a:p>
            <a:pPr>
              <a:buFontTx/>
              <a:buChar char="-"/>
            </a:pPr>
            <a:r>
              <a:rPr lang="ru-RU" dirty="0" smtClean="0"/>
              <a:t>воробья на елку.</a:t>
            </a:r>
            <a:endParaRPr lang="ru-RU" dirty="0"/>
          </a:p>
        </p:txBody>
      </p:sp>
      <p:pic>
        <p:nvPicPr>
          <p:cNvPr id="5122" name="Picture 2" descr="Воробей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011" y="5877272"/>
            <a:ext cx="1061352" cy="764704"/>
          </a:xfrm>
          <a:prstGeom prst="rect">
            <a:avLst/>
          </a:prstGeom>
          <a:noFill/>
        </p:spPr>
      </p:pic>
      <p:pic>
        <p:nvPicPr>
          <p:cNvPr id="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1905000" cy="1276350"/>
          </a:xfrm>
          <a:prstGeom prst="rect">
            <a:avLst/>
          </a:prstGeom>
          <a:noFill/>
        </p:spPr>
      </p:pic>
      <p:pic>
        <p:nvPicPr>
          <p:cNvPr id="6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15719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7" descr="C:\Users\Contra\Desktop\Без названи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0"/>
            <a:ext cx="1026368" cy="898072"/>
          </a:xfrm>
          <a:prstGeom prst="rect">
            <a:avLst/>
          </a:prstGeom>
          <a:noFill/>
        </p:spPr>
      </p:pic>
      <p:pic>
        <p:nvPicPr>
          <p:cNvPr id="8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645024"/>
            <a:ext cx="1021950" cy="1551022"/>
          </a:xfrm>
          <a:prstGeom prst="rect">
            <a:avLst/>
          </a:prstGeom>
          <a:noFill/>
        </p:spPr>
      </p:pic>
      <p:pic>
        <p:nvPicPr>
          <p:cNvPr id="5124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5510" y="4725144"/>
            <a:ext cx="2398490" cy="1607236"/>
          </a:xfrm>
          <a:prstGeom prst="rect">
            <a:avLst/>
          </a:prstGeom>
          <a:noFill/>
        </p:spPr>
      </p:pic>
      <p:pic>
        <p:nvPicPr>
          <p:cNvPr id="5126" name="Picture 6" descr="Елочка без игрушек ПНГ на Прозрачном Фоне • Скачать PNG Елочка без игруше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936982"/>
            <a:ext cx="3188833" cy="4440451"/>
          </a:xfrm>
          <a:prstGeom prst="rect">
            <a:avLst/>
          </a:prstGeom>
          <a:noFill/>
        </p:spPr>
      </p:pic>
      <p:pic>
        <p:nvPicPr>
          <p:cNvPr id="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4005064"/>
            <a:ext cx="1061998" cy="13762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87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 задание: расположи </a:t>
            </a:r>
          </a:p>
          <a:p>
            <a:r>
              <a:rPr lang="ru-RU" dirty="0" smtClean="0"/>
              <a:t> -бабочку  над елкой;</a:t>
            </a:r>
          </a:p>
          <a:p>
            <a:r>
              <a:rPr lang="ru-RU" dirty="0" smtClean="0"/>
              <a:t>-ежика справа от елки;</a:t>
            </a:r>
          </a:p>
          <a:p>
            <a:r>
              <a:rPr lang="ru-RU" dirty="0" smtClean="0"/>
              <a:t>-зайку слева от елки;</a:t>
            </a:r>
          </a:p>
          <a:p>
            <a:r>
              <a:rPr lang="ru-RU" dirty="0" smtClean="0"/>
              <a:t>-мышку перед елкой;</a:t>
            </a:r>
          </a:p>
          <a:p>
            <a:pPr>
              <a:buFontTx/>
              <a:buChar char="-"/>
            </a:pPr>
            <a:r>
              <a:rPr lang="ru-RU" dirty="0" smtClean="0"/>
              <a:t>муравья под елкой;</a:t>
            </a:r>
          </a:p>
          <a:p>
            <a:pPr>
              <a:buFontTx/>
              <a:buChar char="-"/>
            </a:pPr>
            <a:r>
              <a:rPr lang="ru-RU" dirty="0" smtClean="0"/>
              <a:t> лису слева от зайца;</a:t>
            </a:r>
          </a:p>
          <a:p>
            <a:pPr>
              <a:buFontTx/>
              <a:buChar char="-"/>
            </a:pPr>
            <a:r>
              <a:rPr lang="ru-RU" dirty="0" smtClean="0"/>
              <a:t>воробья на елку.</a:t>
            </a:r>
            <a:endParaRPr lang="ru-RU" dirty="0"/>
          </a:p>
        </p:txBody>
      </p:sp>
      <p:pic>
        <p:nvPicPr>
          <p:cNvPr id="5122" name="Picture 2" descr="Воробей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011" y="5877272"/>
            <a:ext cx="1061352" cy="764704"/>
          </a:xfrm>
          <a:prstGeom prst="rect">
            <a:avLst/>
          </a:prstGeom>
          <a:noFill/>
        </p:spPr>
      </p:pic>
      <p:pic>
        <p:nvPicPr>
          <p:cNvPr id="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1905000" cy="1276350"/>
          </a:xfrm>
          <a:prstGeom prst="rect">
            <a:avLst/>
          </a:prstGeom>
          <a:noFill/>
        </p:spPr>
      </p:pic>
      <p:pic>
        <p:nvPicPr>
          <p:cNvPr id="6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15719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7" descr="C:\Users\Contra\Desktop\Без названи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0"/>
            <a:ext cx="1026368" cy="898072"/>
          </a:xfrm>
          <a:prstGeom prst="rect">
            <a:avLst/>
          </a:prstGeom>
          <a:noFill/>
        </p:spPr>
      </p:pic>
      <p:pic>
        <p:nvPicPr>
          <p:cNvPr id="8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645024"/>
            <a:ext cx="1021950" cy="1551022"/>
          </a:xfrm>
          <a:prstGeom prst="rect">
            <a:avLst/>
          </a:prstGeom>
          <a:noFill/>
        </p:spPr>
      </p:pic>
      <p:pic>
        <p:nvPicPr>
          <p:cNvPr id="5124" name="Picture 4" descr="Загадки про лису для детей 6-7 лет: подборка самых лучших загадок о лисе с  ответами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17032"/>
            <a:ext cx="2398490" cy="1607236"/>
          </a:xfrm>
          <a:prstGeom prst="rect">
            <a:avLst/>
          </a:prstGeom>
          <a:noFill/>
        </p:spPr>
      </p:pic>
      <p:pic>
        <p:nvPicPr>
          <p:cNvPr id="5126" name="Picture 6" descr="Елочка без игрушек ПНГ на Прозрачном Фоне • Скачать PNG Елочка без игруше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936982"/>
            <a:ext cx="3188833" cy="4440451"/>
          </a:xfrm>
          <a:prstGeom prst="rect">
            <a:avLst/>
          </a:prstGeom>
          <a:noFill/>
        </p:spPr>
      </p:pic>
      <p:pic>
        <p:nvPicPr>
          <p:cNvPr id="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4005064"/>
            <a:ext cx="1061998" cy="13762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187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 задание: расположи </a:t>
            </a:r>
          </a:p>
          <a:p>
            <a:r>
              <a:rPr lang="ru-RU" dirty="0" smtClean="0"/>
              <a:t> -бабочку  над елкой;</a:t>
            </a:r>
          </a:p>
          <a:p>
            <a:r>
              <a:rPr lang="ru-RU" dirty="0" smtClean="0"/>
              <a:t>-ежика справа от елки;</a:t>
            </a:r>
          </a:p>
          <a:p>
            <a:r>
              <a:rPr lang="ru-RU" dirty="0" smtClean="0"/>
              <a:t>-зайку слева от елки;</a:t>
            </a:r>
          </a:p>
          <a:p>
            <a:r>
              <a:rPr lang="ru-RU" dirty="0" smtClean="0"/>
              <a:t>-мышку перед елкой;</a:t>
            </a:r>
          </a:p>
          <a:p>
            <a:pPr>
              <a:buFontTx/>
              <a:buChar char="-"/>
            </a:pPr>
            <a:r>
              <a:rPr lang="ru-RU" dirty="0" smtClean="0"/>
              <a:t>муравья под елкой;</a:t>
            </a:r>
          </a:p>
          <a:p>
            <a:pPr>
              <a:buFontTx/>
              <a:buChar char="-"/>
            </a:pPr>
            <a:r>
              <a:rPr lang="ru-RU" dirty="0" smtClean="0"/>
              <a:t> лису слева от зайца;</a:t>
            </a:r>
          </a:p>
          <a:p>
            <a:pPr>
              <a:buFontTx/>
              <a:buChar char="-"/>
            </a:pPr>
            <a:r>
              <a:rPr lang="ru-RU" dirty="0" smtClean="0"/>
              <a:t>воробья на елку.</a:t>
            </a:r>
            <a:endParaRPr lang="ru-RU" dirty="0"/>
          </a:p>
        </p:txBody>
      </p:sp>
      <p:pic>
        <p:nvPicPr>
          <p:cNvPr id="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1905000" cy="1276350"/>
          </a:xfrm>
          <a:prstGeom prst="rect">
            <a:avLst/>
          </a:prstGeom>
          <a:noFill/>
        </p:spPr>
      </p:pic>
      <p:pic>
        <p:nvPicPr>
          <p:cNvPr id="6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157192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7" descr="C:\Users\Contra\Desktop\Без названия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0"/>
            <a:ext cx="1026368" cy="898072"/>
          </a:xfrm>
          <a:prstGeom prst="rect">
            <a:avLst/>
          </a:prstGeom>
          <a:noFill/>
        </p:spPr>
      </p:pic>
      <p:pic>
        <p:nvPicPr>
          <p:cNvPr id="8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645024"/>
            <a:ext cx="1021950" cy="1551022"/>
          </a:xfrm>
          <a:prstGeom prst="rect">
            <a:avLst/>
          </a:prstGeom>
          <a:noFill/>
        </p:spPr>
      </p:pic>
      <p:pic>
        <p:nvPicPr>
          <p:cNvPr id="5124" name="Picture 4" descr="Загадки про лису для детей 6-7 лет: подборка самых лучших загадок о лисе с  ответами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17032"/>
            <a:ext cx="2398490" cy="1607236"/>
          </a:xfrm>
          <a:prstGeom prst="rect">
            <a:avLst/>
          </a:prstGeom>
          <a:noFill/>
        </p:spPr>
      </p:pic>
      <p:pic>
        <p:nvPicPr>
          <p:cNvPr id="5126" name="Picture 6" descr="Елочка без игрушек ПНГ на Прозрачном Фоне • Скачать PNG Елочка без игруше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936982"/>
            <a:ext cx="3188833" cy="4440451"/>
          </a:xfrm>
          <a:prstGeom prst="rect">
            <a:avLst/>
          </a:prstGeom>
          <a:noFill/>
        </p:spPr>
      </p:pic>
      <p:pic>
        <p:nvPicPr>
          <p:cNvPr id="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4005064"/>
            <a:ext cx="1061998" cy="1376239"/>
          </a:xfrm>
          <a:prstGeom prst="rect">
            <a:avLst/>
          </a:prstGeom>
          <a:noFill/>
        </p:spPr>
      </p:pic>
      <p:pic>
        <p:nvPicPr>
          <p:cNvPr id="5122" name="Picture 2" descr="Воробей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2780928"/>
            <a:ext cx="1061352" cy="764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ловословники 83 (Виталий Иосиф Ворон) / Стих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172964"/>
            <a:ext cx="2542164" cy="1685036"/>
          </a:xfrm>
          <a:prstGeom prst="rect">
            <a:avLst/>
          </a:prstGeom>
          <a:noFill/>
        </p:spPr>
      </p:pic>
      <p:pic>
        <p:nvPicPr>
          <p:cNvPr id="3" name="Picture 2" descr="Словословники 83 (Виталий Иосиф Ворон) / Стих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2542164" cy="1685036"/>
          </a:xfrm>
          <a:prstGeom prst="rect">
            <a:avLst/>
          </a:prstGeom>
          <a:noFill/>
        </p:spPr>
      </p:pic>
      <p:pic>
        <p:nvPicPr>
          <p:cNvPr id="4" name="верх" descr="Словословники 83 (Виталий Иосиф Ворон) / Стих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2542164" cy="1685036"/>
          </a:xfrm>
          <a:prstGeom prst="rect">
            <a:avLst/>
          </a:prstGeom>
          <a:noFill/>
        </p:spPr>
      </p:pic>
      <p:pic>
        <p:nvPicPr>
          <p:cNvPr id="5" name="Picture 2" descr="Словословники 83 (Виталий Иосиф Ворон) / Стих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2542164" cy="1685036"/>
          </a:xfrm>
          <a:prstGeom prst="rect">
            <a:avLst/>
          </a:prstGeom>
          <a:noFill/>
        </p:spPr>
      </p:pic>
      <p:pic>
        <p:nvPicPr>
          <p:cNvPr id="6" name="Picture 2" descr="Словословники 83 (Виталий Иосиф Ворон) / Стих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2542164" cy="16850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491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тучу, которая находиться выше всех.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41136" y="6292256"/>
            <a:ext cx="5028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ский рисунок птичка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45024"/>
            <a:ext cx="1997671" cy="1598137"/>
          </a:xfrm>
          <a:prstGeom prst="rect">
            <a:avLst/>
          </a:prstGeom>
          <a:noFill/>
        </p:spPr>
      </p:pic>
      <p:pic>
        <p:nvPicPr>
          <p:cNvPr id="7" name="Picture 2" descr="Детский рисунок птичка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5144"/>
            <a:ext cx="1997671" cy="1598137"/>
          </a:xfrm>
          <a:prstGeom prst="rect">
            <a:avLst/>
          </a:prstGeom>
          <a:noFill/>
        </p:spPr>
      </p:pic>
      <p:pic>
        <p:nvPicPr>
          <p:cNvPr id="8" name="низ" descr="Детский рисунок птичка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259863"/>
            <a:ext cx="1997671" cy="1598137"/>
          </a:xfrm>
          <a:prstGeom prst="rect">
            <a:avLst/>
          </a:prstGeom>
          <a:noFill/>
        </p:spPr>
      </p:pic>
      <p:pic>
        <p:nvPicPr>
          <p:cNvPr id="9" name="Picture 2" descr="Детский рисунок птичка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1997671" cy="1598137"/>
          </a:xfrm>
          <a:prstGeom prst="rect">
            <a:avLst/>
          </a:prstGeom>
          <a:noFill/>
        </p:spPr>
      </p:pic>
      <p:pic>
        <p:nvPicPr>
          <p:cNvPr id="10" name="Picture 2" descr="Детский рисунок птичка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1997671" cy="15981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442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птицу, которая летит ниже всех.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41136" y="6292256"/>
            <a:ext cx="5028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m DOGS AND PUPPY'S 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25144"/>
            <a:ext cx="1351037" cy="1801382"/>
          </a:xfrm>
          <a:prstGeom prst="rect">
            <a:avLst/>
          </a:prstGeom>
          <a:noFill/>
        </p:spPr>
      </p:pic>
      <p:pic>
        <p:nvPicPr>
          <p:cNvPr id="1028" name="Picture 4" descr="Как нарисовать собаку карандашом поэтапно для детей 5-9 л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1412775" cy="1412776"/>
          </a:xfrm>
          <a:prstGeom prst="rect">
            <a:avLst/>
          </a:prstGeom>
          <a:noFill/>
        </p:spPr>
      </p:pic>
      <p:pic>
        <p:nvPicPr>
          <p:cNvPr id="1030" name="Picture 6" descr="✓ Собака PNG #6 скачать клипарт бесплатно - Clipart-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05064"/>
            <a:ext cx="1831801" cy="2311421"/>
          </a:xfrm>
          <a:prstGeom prst="rect">
            <a:avLst/>
          </a:prstGeom>
          <a:noFill/>
        </p:spPr>
      </p:pic>
      <p:pic>
        <p:nvPicPr>
          <p:cNvPr id="1032" name="Picture 8" descr="Собака иллюстрация (2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9682" y="404664"/>
            <a:ext cx="2934318" cy="2389024"/>
          </a:xfrm>
          <a:prstGeom prst="rect">
            <a:avLst/>
          </a:prstGeom>
          <a:noFill/>
        </p:spPr>
      </p:pic>
      <p:pic>
        <p:nvPicPr>
          <p:cNvPr id="1034" name="больш" descr="Собак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96752"/>
            <a:ext cx="3800037" cy="3140968"/>
          </a:xfrm>
          <a:prstGeom prst="rect">
            <a:avLst/>
          </a:prstGeom>
          <a:noFill/>
        </p:spPr>
      </p:pic>
      <p:pic>
        <p:nvPicPr>
          <p:cNvPr id="1036" name="Picture 12" descr="Иллюстрация вектора детей смешной маленькой сидя собаки щенка подняла его  переднюю лапку и смотреть вверх жизнерадостный щенок с Иллюстрация вектора  - иллюстрации насчитывающей характер, шарж: 1266917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636912"/>
            <a:ext cx="1079441" cy="10875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376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Выбери  самую большую собаку.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41136" y="6292256"/>
            <a:ext cx="5028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m DOGS AND PUPPY'S 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25144"/>
            <a:ext cx="1351037" cy="1801382"/>
          </a:xfrm>
          <a:prstGeom prst="rect">
            <a:avLst/>
          </a:prstGeom>
          <a:noFill/>
        </p:spPr>
      </p:pic>
      <p:pic>
        <p:nvPicPr>
          <p:cNvPr id="1028" name="Picture 4" descr="Как нарисовать собаку карандашом поэтапно для детей 5-9 л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1412775" cy="1412776"/>
          </a:xfrm>
          <a:prstGeom prst="rect">
            <a:avLst/>
          </a:prstGeom>
          <a:noFill/>
        </p:spPr>
      </p:pic>
      <p:pic>
        <p:nvPicPr>
          <p:cNvPr id="1030" name="Picture 6" descr="✓ Собака PNG #6 скачать клипарт бесплатно - Clipart-D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005064"/>
            <a:ext cx="1831801" cy="2311421"/>
          </a:xfrm>
          <a:prstGeom prst="rect">
            <a:avLst/>
          </a:prstGeom>
          <a:noFill/>
        </p:spPr>
      </p:pic>
      <p:pic>
        <p:nvPicPr>
          <p:cNvPr id="1032" name="Picture 8" descr="Собака иллюстрация (2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9682" y="404664"/>
            <a:ext cx="2934318" cy="2389024"/>
          </a:xfrm>
          <a:prstGeom prst="rect">
            <a:avLst/>
          </a:prstGeom>
          <a:noFill/>
        </p:spPr>
      </p:pic>
      <p:pic>
        <p:nvPicPr>
          <p:cNvPr id="1034" name="Picture 10" descr="Собак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96752"/>
            <a:ext cx="3800037" cy="3140968"/>
          </a:xfrm>
          <a:prstGeom prst="rect">
            <a:avLst/>
          </a:prstGeom>
          <a:noFill/>
        </p:spPr>
      </p:pic>
      <p:pic>
        <p:nvPicPr>
          <p:cNvPr id="1036" name="маль" descr="Иллюстрация вектора детей смешной маленькой сидя собаки щенка подняла его  переднюю лапку и смотреть вверх жизнерадостный щенок с Иллюстрация вектора  - иллюстрации насчитывающей характер, шарж: 1266917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636912"/>
            <a:ext cx="1079441" cy="10875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3994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Выбери  самую маленькую собаку.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41136" y="6292256"/>
            <a:ext cx="5028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501008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Молодец!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538340"/>
            <a:ext cx="2123728" cy="1942326"/>
          </a:xfrm>
          <a:prstGeom prst="rect">
            <a:avLst/>
          </a:prstGeom>
          <a:noFill/>
        </p:spPr>
      </p:pic>
      <p:pic>
        <p:nvPicPr>
          <p:cNvPr id="3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38340"/>
            <a:ext cx="2067236" cy="1890660"/>
          </a:xfrm>
          <a:prstGeom prst="rect">
            <a:avLst/>
          </a:prstGeom>
          <a:noFill/>
        </p:spPr>
      </p:pic>
      <p:pic>
        <p:nvPicPr>
          <p:cNvPr id="4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04197"/>
            <a:ext cx="1993358" cy="1823092"/>
          </a:xfrm>
          <a:prstGeom prst="rect">
            <a:avLst/>
          </a:prstGeom>
          <a:noFill/>
        </p:spPr>
      </p:pic>
      <p:pic>
        <p:nvPicPr>
          <p:cNvPr id="4098" name="Picture 2" descr="Детский сад Детский туалетный туалет, маленькая девочка, png | PNGWi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796265"/>
            <a:ext cx="1268760" cy="2061735"/>
          </a:xfrm>
          <a:prstGeom prst="rect">
            <a:avLst/>
          </a:prstGeom>
          <a:noFill/>
        </p:spPr>
      </p:pic>
      <p:pic>
        <p:nvPicPr>
          <p:cNvPr id="4100" name="Picture 4" descr="Hand Painted Kids Girls Little Girls, маленькая девочка клипарт, Ручной  росписью, Дети PNG картинки и пнг PSD рисунок для бесплатной загрузки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866455"/>
            <a:ext cx="1991544" cy="1991545"/>
          </a:xfrm>
          <a:prstGeom prst="rect">
            <a:avLst/>
          </a:prstGeom>
          <a:noFill/>
        </p:spPr>
      </p:pic>
      <p:pic>
        <p:nvPicPr>
          <p:cNvPr id="4102" name="Picture 6" descr="Маленькая девочка одежда Толстое покрытие Photoshop, маленькая девочка  клипарт, современная одежда, оживленный PNG картинки и пнг PSD рисунок для  бесплатной загрузки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722440"/>
            <a:ext cx="2135560" cy="21355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5471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в каком доме живут девочки?</a:t>
            </a:r>
          </a:p>
          <a:p>
            <a:r>
              <a:rPr lang="ru-RU" dirty="0" smtClean="0"/>
              <a:t>Девочка в красном плятье живет в доме справа.</a:t>
            </a:r>
          </a:p>
          <a:p>
            <a:r>
              <a:rPr lang="ru-RU" dirty="0" smtClean="0"/>
              <a:t>Девочка в желтой кофте живет в доме слева.</a:t>
            </a:r>
          </a:p>
          <a:p>
            <a:r>
              <a:rPr lang="ru-RU" dirty="0" smtClean="0"/>
              <a:t>Девочка в зелёных штанах живет в доме посередине.</a:t>
            </a:r>
            <a:endParaRPr lang="ru-RU" dirty="0"/>
          </a:p>
        </p:txBody>
      </p:sp>
      <p:sp>
        <p:nvSpPr>
          <p:cNvPr id="9" name="Управляющая кнопка: далее 8">
            <a:hlinkClick r:id="rId11" action="ppaction://hlinksldjump" highlightClick="1"/>
          </p:cNvPr>
          <p:cNvSpPr/>
          <p:nvPr/>
        </p:nvSpPr>
        <p:spPr>
          <a:xfrm>
            <a:off x="8641136" y="6292256"/>
            <a:ext cx="5028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38340"/>
            <a:ext cx="2123728" cy="1942326"/>
          </a:xfrm>
          <a:prstGeom prst="rect">
            <a:avLst/>
          </a:prstGeom>
          <a:noFill/>
        </p:spPr>
      </p:pic>
      <p:pic>
        <p:nvPicPr>
          <p:cNvPr id="3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538340"/>
            <a:ext cx="2067236" cy="1890660"/>
          </a:xfrm>
          <a:prstGeom prst="rect">
            <a:avLst/>
          </a:prstGeom>
          <a:noFill/>
        </p:spPr>
      </p:pic>
      <p:pic>
        <p:nvPicPr>
          <p:cNvPr id="4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04197"/>
            <a:ext cx="1993358" cy="1823092"/>
          </a:xfrm>
          <a:prstGeom prst="rect">
            <a:avLst/>
          </a:prstGeom>
          <a:noFill/>
        </p:spPr>
      </p:pic>
      <p:pic>
        <p:nvPicPr>
          <p:cNvPr id="4098" name="Picture 2" descr="Детский сад Детский туалетный туалет, маленькая девочка, png | PNGW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636912"/>
            <a:ext cx="1268760" cy="2061735"/>
          </a:xfrm>
          <a:prstGeom prst="rect">
            <a:avLst/>
          </a:prstGeom>
          <a:noFill/>
        </p:spPr>
      </p:pic>
      <p:pic>
        <p:nvPicPr>
          <p:cNvPr id="4100" name="Picture 4" descr="Hand Painted Kids Girls Little Girls, маленькая девочка клипарт, Ручной  росписью, Дети PNG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866455"/>
            <a:ext cx="1991544" cy="1991545"/>
          </a:xfrm>
          <a:prstGeom prst="rect">
            <a:avLst/>
          </a:prstGeom>
          <a:noFill/>
        </p:spPr>
      </p:pic>
      <p:pic>
        <p:nvPicPr>
          <p:cNvPr id="4102" name="Picture 6" descr="Маленькая девочка одежда Толстое покрытие Photoshop, маленькая девочка  клипарт, современная одежда, оживленный PNG картинки и пнг PSD рисунок для  бесплатной загрузк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722440"/>
            <a:ext cx="2135560" cy="21355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5471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в каком доме живут девочки?</a:t>
            </a:r>
          </a:p>
          <a:p>
            <a:r>
              <a:rPr lang="ru-RU" dirty="0" smtClean="0"/>
              <a:t>Девочка в красном плятье живет в доме справа.</a:t>
            </a:r>
          </a:p>
          <a:p>
            <a:r>
              <a:rPr lang="ru-RU" dirty="0" smtClean="0"/>
              <a:t>Девочка в желтой кофте живет в доме слева.</a:t>
            </a:r>
          </a:p>
          <a:p>
            <a:r>
              <a:rPr lang="ru-RU" dirty="0" smtClean="0"/>
              <a:t>Девочка в зелёных штанах живет в доме посередине.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41136" y="6292256"/>
            <a:ext cx="5028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38340"/>
            <a:ext cx="2123728" cy="1942326"/>
          </a:xfrm>
          <a:prstGeom prst="rect">
            <a:avLst/>
          </a:prstGeom>
          <a:noFill/>
        </p:spPr>
      </p:pic>
      <p:pic>
        <p:nvPicPr>
          <p:cNvPr id="3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538340"/>
            <a:ext cx="2067236" cy="1890660"/>
          </a:xfrm>
          <a:prstGeom prst="rect">
            <a:avLst/>
          </a:prstGeom>
          <a:noFill/>
        </p:spPr>
      </p:pic>
      <p:pic>
        <p:nvPicPr>
          <p:cNvPr id="4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04197"/>
            <a:ext cx="1993358" cy="1823092"/>
          </a:xfrm>
          <a:prstGeom prst="rect">
            <a:avLst/>
          </a:prstGeom>
          <a:noFill/>
        </p:spPr>
      </p:pic>
      <p:pic>
        <p:nvPicPr>
          <p:cNvPr id="4098" name="Picture 2" descr="Детский сад Детский туалетный туалет, маленькая девочка, png | PNGW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796265"/>
            <a:ext cx="1268760" cy="2061735"/>
          </a:xfrm>
          <a:prstGeom prst="rect">
            <a:avLst/>
          </a:prstGeom>
          <a:noFill/>
        </p:spPr>
      </p:pic>
      <p:pic>
        <p:nvPicPr>
          <p:cNvPr id="4100" name="Picture 4" descr="Hand Painted Kids Girls Little Girls, маленькая девочка клипарт, Ручной  росписью, Дети PNG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924944"/>
            <a:ext cx="1991544" cy="1991545"/>
          </a:xfrm>
          <a:prstGeom prst="rect">
            <a:avLst/>
          </a:prstGeom>
          <a:noFill/>
        </p:spPr>
      </p:pic>
      <p:pic>
        <p:nvPicPr>
          <p:cNvPr id="4102" name="Picture 6" descr="Маленькая девочка одежда Толстое покрытие Photoshop, маленькая девочка  клипарт, современная одежда, оживленный PNG картинки и пнг PSD рисунок для  бесплатной загрузк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722440"/>
            <a:ext cx="2135560" cy="21355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5471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в каком доме живут девочки?</a:t>
            </a:r>
          </a:p>
          <a:p>
            <a:r>
              <a:rPr lang="ru-RU" dirty="0" smtClean="0"/>
              <a:t>Девочка в красном плятье живет в доме справа.</a:t>
            </a:r>
          </a:p>
          <a:p>
            <a:r>
              <a:rPr lang="ru-RU" dirty="0" smtClean="0"/>
              <a:t>Девочка в желтой кофте живет в доме слева.</a:t>
            </a:r>
          </a:p>
          <a:p>
            <a:r>
              <a:rPr lang="ru-RU" dirty="0" smtClean="0"/>
              <a:t>Девочка в зелёных штанах живет в доме посередине.</a:t>
            </a:r>
            <a:endParaRPr lang="ru-RU" dirty="0"/>
          </a:p>
        </p:txBody>
      </p:sp>
      <p:sp>
        <p:nvSpPr>
          <p:cNvPr id="10" name="Управляющая кнопка: назад 9">
            <a:hlinkClick r:id="rId9" action="ppaction://hlinksldjump" highlightClick="1"/>
          </p:cNvPr>
          <p:cNvSpPr/>
          <p:nvPr/>
        </p:nvSpPr>
        <p:spPr>
          <a:xfrm>
            <a:off x="8713144" y="6319640"/>
            <a:ext cx="43085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38340"/>
            <a:ext cx="2123728" cy="1942326"/>
          </a:xfrm>
          <a:prstGeom prst="rect">
            <a:avLst/>
          </a:prstGeom>
          <a:noFill/>
        </p:spPr>
      </p:pic>
      <p:pic>
        <p:nvPicPr>
          <p:cNvPr id="3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538340"/>
            <a:ext cx="2067236" cy="1890660"/>
          </a:xfrm>
          <a:prstGeom prst="rect">
            <a:avLst/>
          </a:prstGeom>
          <a:noFill/>
        </p:spPr>
      </p:pic>
      <p:pic>
        <p:nvPicPr>
          <p:cNvPr id="4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04197"/>
            <a:ext cx="1993358" cy="1823092"/>
          </a:xfrm>
          <a:prstGeom prst="rect">
            <a:avLst/>
          </a:prstGeom>
          <a:noFill/>
        </p:spPr>
      </p:pic>
      <p:pic>
        <p:nvPicPr>
          <p:cNvPr id="4098" name="Picture 2" descr="Детский сад Детский туалетный туалет, маленькая девочка, png | PNGWi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796265"/>
            <a:ext cx="1268760" cy="2061735"/>
          </a:xfrm>
          <a:prstGeom prst="rect">
            <a:avLst/>
          </a:prstGeom>
          <a:noFill/>
        </p:spPr>
      </p:pic>
      <p:pic>
        <p:nvPicPr>
          <p:cNvPr id="4100" name="Picture 4" descr="Hand Painted Kids Girls Little Girls, маленькая девочка клипарт, Ручной  росписью, Дети PNG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866455"/>
            <a:ext cx="1991544" cy="1991545"/>
          </a:xfrm>
          <a:prstGeom prst="rect">
            <a:avLst/>
          </a:prstGeom>
          <a:noFill/>
        </p:spPr>
      </p:pic>
      <p:pic>
        <p:nvPicPr>
          <p:cNvPr id="4102" name="Picture 6" descr="Маленькая девочка одежда Толстое покрытие Photoshop, маленькая девочка  клипарт, современная одежда, оживленный PNG картинки и пнг PSD рисунок для  бесплатной загрузк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708920"/>
            <a:ext cx="2135560" cy="21355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5471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в каком доме живут девочки?</a:t>
            </a:r>
          </a:p>
          <a:p>
            <a:r>
              <a:rPr lang="ru-RU" dirty="0" smtClean="0"/>
              <a:t>Девочка в красном плятье живет в доме справа.</a:t>
            </a:r>
          </a:p>
          <a:p>
            <a:r>
              <a:rPr lang="ru-RU" dirty="0" smtClean="0"/>
              <a:t>Девочка в желтой кофте живет в доме слева.</a:t>
            </a:r>
          </a:p>
          <a:p>
            <a:r>
              <a:rPr lang="ru-RU" dirty="0" smtClean="0"/>
              <a:t>Девочка в зелёных штанах живет в доме посередине.</a:t>
            </a:r>
            <a:endParaRPr lang="ru-RU" dirty="0"/>
          </a:p>
        </p:txBody>
      </p:sp>
      <p:sp>
        <p:nvSpPr>
          <p:cNvPr id="10" name="Управляющая кнопка: назад 9">
            <a:hlinkClick r:id="rId9" action="ppaction://hlinksldjump" highlightClick="1"/>
          </p:cNvPr>
          <p:cNvSpPr/>
          <p:nvPr/>
        </p:nvSpPr>
        <p:spPr>
          <a:xfrm>
            <a:off x="8713144" y="6319640"/>
            <a:ext cx="43085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Дом картинки для детей (146 фото) » НА ДАЧЕ ФОТО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538340"/>
            <a:ext cx="2123728" cy="1942326"/>
          </a:xfrm>
          <a:prstGeom prst="rect">
            <a:avLst/>
          </a:prstGeom>
          <a:noFill/>
        </p:spPr>
      </p:pic>
      <p:pic>
        <p:nvPicPr>
          <p:cNvPr id="3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538340"/>
            <a:ext cx="2067236" cy="1890660"/>
          </a:xfrm>
          <a:prstGeom prst="rect">
            <a:avLst/>
          </a:prstGeom>
          <a:noFill/>
        </p:spPr>
      </p:pic>
      <p:pic>
        <p:nvPicPr>
          <p:cNvPr id="4" name="Picture 13" descr="Дом картинки для детей (146 фото) » НА ДАЧЕ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04197"/>
            <a:ext cx="1993358" cy="1823092"/>
          </a:xfrm>
          <a:prstGeom prst="rect">
            <a:avLst/>
          </a:prstGeom>
          <a:noFill/>
        </p:spPr>
      </p:pic>
      <p:pic>
        <p:nvPicPr>
          <p:cNvPr id="4098" name="Picture 2" descr="Детский сад Детский туалетный туалет, маленькая девочка, png | PNGWi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780928"/>
            <a:ext cx="1268760" cy="20617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5471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Найди в каком доме живут девочки?</a:t>
            </a:r>
          </a:p>
          <a:p>
            <a:r>
              <a:rPr lang="ru-RU" dirty="0" smtClean="0"/>
              <a:t>Девочка в красном плятье живет в доме справа.</a:t>
            </a:r>
          </a:p>
          <a:p>
            <a:r>
              <a:rPr lang="ru-RU" dirty="0" smtClean="0"/>
              <a:t>Девочка в желтой кофте живет в доме слева.</a:t>
            </a:r>
          </a:p>
          <a:p>
            <a:r>
              <a:rPr lang="ru-RU" dirty="0" smtClean="0"/>
              <a:t>Девочка в зелёных штанах живет в доме посередине.</a:t>
            </a:r>
            <a:endParaRPr lang="ru-RU" dirty="0"/>
          </a:p>
        </p:txBody>
      </p:sp>
      <p:pic>
        <p:nvPicPr>
          <p:cNvPr id="10" name="Picture 4" descr="Hand Painted Kids Girls Little Girls, маленькая девочка клипарт, Ручной  росписью, Дети PNG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866455"/>
            <a:ext cx="1991544" cy="1991545"/>
          </a:xfrm>
          <a:prstGeom prst="rect">
            <a:avLst/>
          </a:prstGeom>
          <a:noFill/>
        </p:spPr>
      </p:pic>
      <p:pic>
        <p:nvPicPr>
          <p:cNvPr id="11" name="Picture 6" descr="Маленькая девочка одежда Толстое покрытие Photoshop, маленькая девочка  клипарт, современная одежда, оживленный PNG картинки и пнг PSD рисунок для  бесплатной загрузки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722440"/>
            <a:ext cx="2135560" cy="2135560"/>
          </a:xfrm>
          <a:prstGeom prst="rect">
            <a:avLst/>
          </a:prstGeom>
          <a:noFill/>
        </p:spPr>
      </p:pic>
      <p:sp>
        <p:nvSpPr>
          <p:cNvPr id="12" name="Управляющая кнопка: назад 11">
            <a:hlinkClick r:id="rId10" action="ppaction://hlinksldjump" highlightClick="1"/>
          </p:cNvPr>
          <p:cNvSpPr/>
          <p:nvPr/>
        </p:nvSpPr>
        <p:spPr>
          <a:xfrm>
            <a:off x="8713144" y="6319640"/>
            <a:ext cx="43085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Загадки про лису для детей 6-7 лет: подборка самых лучших загадок о лисе с  ответам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307997"/>
            <a:ext cx="3546187" cy="2376311"/>
          </a:xfrm>
          <a:prstGeom prst="rect">
            <a:avLst/>
          </a:prstGeom>
          <a:noFill/>
        </p:spPr>
      </p:pic>
      <p:sp>
        <p:nvSpPr>
          <p:cNvPr id="6150" name="AutoShape 6" descr="Разноцветные бабочки для детей - Бабочки - Картинки PNG - Галере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Зайка рисунок (26 фото) » Рисунки для срисовки и не только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93096"/>
            <a:ext cx="1021950" cy="1551022"/>
          </a:xfrm>
          <a:prstGeom prst="rect">
            <a:avLst/>
          </a:prstGeom>
          <a:noFill/>
        </p:spPr>
      </p:pic>
      <p:pic>
        <p:nvPicPr>
          <p:cNvPr id="6155" name="Picture 11" descr="Еж PNG изображения скачать, ежик 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797152"/>
            <a:ext cx="1905000" cy="1276350"/>
          </a:xfrm>
          <a:prstGeom prst="rect">
            <a:avLst/>
          </a:prstGeom>
          <a:noFill/>
        </p:spPr>
      </p:pic>
      <p:pic>
        <p:nvPicPr>
          <p:cNvPr id="6161" name="Picture 17" descr="Гриб рисунок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628800"/>
            <a:ext cx="3513431" cy="3891096"/>
          </a:xfrm>
          <a:prstGeom prst="rect">
            <a:avLst/>
          </a:prstGeom>
          <a:noFill/>
        </p:spPr>
      </p:pic>
      <p:pic>
        <p:nvPicPr>
          <p:cNvPr id="6157" name="Picture 13" descr="картинки муравей для детей нарисованные онлайн | Муравьи, Картинки,  Бесплатные трафареты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1772816"/>
            <a:ext cx="1224136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6778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находиться бабочка, заяц,  лиса, мышка, муравей, ёжик?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Contra\Desktop\Без названия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76672"/>
            <a:ext cx="1277888" cy="1118152"/>
          </a:xfrm>
          <a:prstGeom prst="rect">
            <a:avLst/>
          </a:prstGeom>
          <a:noFill/>
        </p:spPr>
      </p:pic>
      <p:pic>
        <p:nvPicPr>
          <p:cNvPr id="6159" name="Picture 15" descr="Мышь детский рисунок (65 фото) » Рисунки для срисовки и не только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3968" y="4869160"/>
            <a:ext cx="1278022" cy="1656184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rId15" action="ppaction://hlinksldjump" highlightClick="1"/>
          </p:cNvPr>
          <p:cNvSpPr/>
          <p:nvPr/>
        </p:nvSpPr>
        <p:spPr>
          <a:xfrm>
            <a:off x="8641136" y="6292256"/>
            <a:ext cx="502864" cy="5657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Загадки про лису для детей 6-7 лет: подборка самых лучших загадок о лисе с  ответам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307997"/>
            <a:ext cx="3546187" cy="2376311"/>
          </a:xfrm>
          <a:prstGeom prst="rect">
            <a:avLst/>
          </a:prstGeom>
          <a:noFill/>
        </p:spPr>
      </p:pic>
      <p:sp>
        <p:nvSpPr>
          <p:cNvPr id="6150" name="AutoShape 6" descr="Разноцветные бабочки для детей - Бабочки - Картинки PNG - Галерей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Зайка рисунок (2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293096"/>
            <a:ext cx="1021950" cy="1551022"/>
          </a:xfrm>
          <a:prstGeom prst="rect">
            <a:avLst/>
          </a:prstGeom>
          <a:noFill/>
        </p:spPr>
      </p:pic>
      <p:pic>
        <p:nvPicPr>
          <p:cNvPr id="6155" name="Picture 11" descr="Еж PNG изображения скачать, ежик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97152"/>
            <a:ext cx="1905000" cy="1276350"/>
          </a:xfrm>
          <a:prstGeom prst="rect">
            <a:avLst/>
          </a:prstGeom>
          <a:noFill/>
        </p:spPr>
      </p:pic>
      <p:pic>
        <p:nvPicPr>
          <p:cNvPr id="6161" name="Picture 17" descr="Гриб рисунок (2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628800"/>
            <a:ext cx="3513431" cy="3891096"/>
          </a:xfrm>
          <a:prstGeom prst="rect">
            <a:avLst/>
          </a:prstGeom>
          <a:noFill/>
        </p:spPr>
      </p:pic>
      <p:pic>
        <p:nvPicPr>
          <p:cNvPr id="6157" name="Picture 13" descr="картинки муравей для детей нарисованные онлайн | Муравьи, Картинки,  Бесплатные трафаре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204864"/>
            <a:ext cx="1224136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5462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находиться бабочка, заяц,  лиса, мышка, муравей, ёжик?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Contra\Desktop\Без назван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76672"/>
            <a:ext cx="1277888" cy="1118152"/>
          </a:xfrm>
          <a:prstGeom prst="rect">
            <a:avLst/>
          </a:prstGeom>
          <a:noFill/>
        </p:spPr>
      </p:pic>
      <p:pic>
        <p:nvPicPr>
          <p:cNvPr id="6159" name="Picture 15" descr="Мышь детский рисунок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869160"/>
            <a:ext cx="1278022" cy="16561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7016" y="188640"/>
            <a:ext cx="8677472" cy="6408712"/>
          </a:xfrm>
          <a:prstGeom prst="rect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713144" y="6319640"/>
            <a:ext cx="43085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C:\Users\Contra\Desktop\Без назван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916832"/>
            <a:ext cx="2828886" cy="2475275"/>
          </a:xfrm>
          <a:prstGeom prst="rect">
            <a:avLst/>
          </a:prstGeom>
          <a:noFill/>
        </p:spPr>
      </p:pic>
      <p:pic>
        <p:nvPicPr>
          <p:cNvPr id="24" name="1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673</Words>
  <Application>Microsoft Office PowerPoint</Application>
  <PresentationFormat>Экран (4:3)</PresentationFormat>
  <Paragraphs>103</Paragraphs>
  <Slides>27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Contra</cp:lastModifiedBy>
  <cp:revision>52</cp:revision>
  <dcterms:created xsi:type="dcterms:W3CDTF">2022-03-12T02:48:23Z</dcterms:created>
  <dcterms:modified xsi:type="dcterms:W3CDTF">2022-03-17T06:51:09Z</dcterms:modified>
</cp:coreProperties>
</file>