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5" r:id="rId4"/>
    <p:sldId id="264" r:id="rId5"/>
    <p:sldId id="258" r:id="rId6"/>
    <p:sldId id="259" r:id="rId7"/>
    <p:sldId id="260" r:id="rId8"/>
    <p:sldId id="261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6.jpeg"/><Relationship Id="rId5" Type="http://schemas.openxmlformats.org/officeDocument/2006/relationships/audio" Target="../media/audio5.wav"/><Relationship Id="rId10" Type="http://schemas.openxmlformats.org/officeDocument/2006/relationships/image" Target="../media/image5.jpeg"/><Relationship Id="rId4" Type="http://schemas.openxmlformats.org/officeDocument/2006/relationships/audio" Target="../media/audio4.wav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audio" Target="../media/audio9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audio" Target="../media/audio12.wav"/><Relationship Id="rId11" Type="http://schemas.openxmlformats.org/officeDocument/2006/relationships/image" Target="../media/image13.jpeg"/><Relationship Id="rId5" Type="http://schemas.openxmlformats.org/officeDocument/2006/relationships/audio" Target="../media/audio11.wav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4" Type="http://schemas.openxmlformats.org/officeDocument/2006/relationships/audio" Target="../media/audio10.wav"/><Relationship Id="rId9" Type="http://schemas.openxmlformats.org/officeDocument/2006/relationships/image" Target="../media/image11.jpe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audio" Target="../media/audio15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audio" Target="../media/audio18.wav"/><Relationship Id="rId11" Type="http://schemas.openxmlformats.org/officeDocument/2006/relationships/image" Target="../media/image20.jpeg"/><Relationship Id="rId5" Type="http://schemas.openxmlformats.org/officeDocument/2006/relationships/audio" Target="../media/audio17.wav"/><Relationship Id="rId15" Type="http://schemas.openxmlformats.org/officeDocument/2006/relationships/image" Target="../media/image23.png"/><Relationship Id="rId10" Type="http://schemas.openxmlformats.org/officeDocument/2006/relationships/image" Target="../media/image19.jpeg"/><Relationship Id="rId4" Type="http://schemas.openxmlformats.org/officeDocument/2006/relationships/audio" Target="../media/audio16.wav"/><Relationship Id="rId9" Type="http://schemas.openxmlformats.org/officeDocument/2006/relationships/image" Target="../media/image18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3" Type="http://schemas.openxmlformats.org/officeDocument/2006/relationships/audio" Target="../media/audio21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8.jpeg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6" Type="http://schemas.openxmlformats.org/officeDocument/2006/relationships/audio" Target="../media/audio24.wav"/><Relationship Id="rId11" Type="http://schemas.openxmlformats.org/officeDocument/2006/relationships/image" Target="../media/image27.jpeg"/><Relationship Id="rId5" Type="http://schemas.openxmlformats.org/officeDocument/2006/relationships/audio" Target="../media/audio23.wav"/><Relationship Id="rId10" Type="http://schemas.openxmlformats.org/officeDocument/2006/relationships/image" Target="../media/image26.jpeg"/><Relationship Id="rId4" Type="http://schemas.openxmlformats.org/officeDocument/2006/relationships/audio" Target="../media/audio22.wav"/><Relationship Id="rId9" Type="http://schemas.openxmlformats.org/officeDocument/2006/relationships/image" Target="../media/image25.jpe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audio" Target="../media/audio27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4.jpeg"/><Relationship Id="rId2" Type="http://schemas.openxmlformats.org/officeDocument/2006/relationships/audio" Target="../media/audio26.wav"/><Relationship Id="rId1" Type="http://schemas.openxmlformats.org/officeDocument/2006/relationships/audio" Target="../media/audio25.wav"/><Relationship Id="rId6" Type="http://schemas.openxmlformats.org/officeDocument/2006/relationships/audio" Target="../media/audio30.wav"/><Relationship Id="rId11" Type="http://schemas.openxmlformats.org/officeDocument/2006/relationships/image" Target="../media/image33.jpeg"/><Relationship Id="rId5" Type="http://schemas.openxmlformats.org/officeDocument/2006/relationships/audio" Target="../media/audio29.wav"/><Relationship Id="rId15" Type="http://schemas.openxmlformats.org/officeDocument/2006/relationships/image" Target="../media/image36.png"/><Relationship Id="rId10" Type="http://schemas.openxmlformats.org/officeDocument/2006/relationships/image" Target="../media/image32.jpeg"/><Relationship Id="rId4" Type="http://schemas.openxmlformats.org/officeDocument/2006/relationships/audio" Target="../media/audio28.wav"/><Relationship Id="rId9" Type="http://schemas.openxmlformats.org/officeDocument/2006/relationships/image" Target="../media/image31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33.wav"/><Relationship Id="rId7" Type="http://schemas.openxmlformats.org/officeDocument/2006/relationships/image" Target="../media/image38.jpeg"/><Relationship Id="rId2" Type="http://schemas.openxmlformats.org/officeDocument/2006/relationships/audio" Target="../media/audio32.wav"/><Relationship Id="rId1" Type="http://schemas.openxmlformats.org/officeDocument/2006/relationships/audio" Target="../media/audio31.wav"/><Relationship Id="rId6" Type="http://schemas.openxmlformats.org/officeDocument/2006/relationships/image" Target="../media/image3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audio" Target="../media/audio34.wav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8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12" Type="http://schemas.openxmlformats.org/officeDocument/2006/relationships/image" Target="../media/image3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32.jpeg"/><Relationship Id="rId5" Type="http://schemas.openxmlformats.org/officeDocument/2006/relationships/image" Target="../media/image13.jpe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24.jpe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8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12" Type="http://schemas.openxmlformats.org/officeDocument/2006/relationships/image" Target="../media/image3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32.jpeg"/><Relationship Id="rId5" Type="http://schemas.openxmlformats.org/officeDocument/2006/relationships/image" Target="../media/image13.jpe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24.jpe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создания презентаций «Тетрадь на спирали». Часть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980728"/>
            <a:ext cx="5221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Интерактивные игры</a:t>
            </a:r>
            <a:endParaRPr lang="ru-RU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132856"/>
            <a:ext cx="530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Уроки грамоты для малышей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717032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Часть 5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805264"/>
            <a:ext cx="3787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Составила : Альмухаметова Э. М.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Picture 4" descr="Лосяш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79712" y="3573016"/>
            <a:ext cx="2003803" cy="21288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2924944"/>
            <a:ext cx="226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Звуки «С» и «СЬ»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создания презентаций «Тетрадь на спирали». Часть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556792"/>
            <a:ext cx="289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Молодец!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Лосяш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274913" cy="241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506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Назови слова со звком «С» в начале слова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санки" descr="Нарисованные картинки с изображением санок для дете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428736"/>
            <a:ext cx="1863910" cy="1081068"/>
          </a:xfrm>
          <a:prstGeom prst="rect">
            <a:avLst/>
          </a:prstGeom>
          <a:noFill/>
        </p:spPr>
      </p:pic>
      <p:pic>
        <p:nvPicPr>
          <p:cNvPr id="12292" name="савок" descr="Совок №2 2334 (1/40) | Полесье. Игровые наборы для дет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1571612"/>
            <a:ext cx="1488259" cy="1071547"/>
          </a:xfrm>
          <a:prstGeom prst="rect">
            <a:avLst/>
          </a:prstGeom>
          <a:noFill/>
        </p:spPr>
      </p:pic>
      <p:pic>
        <p:nvPicPr>
          <p:cNvPr id="12294" name="сумка" descr="Сумка картинки для детей нарисованные (20 шт)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000108"/>
            <a:ext cx="1928802" cy="1928802"/>
          </a:xfrm>
          <a:prstGeom prst="rect">
            <a:avLst/>
          </a:prstGeom>
          <a:noFill/>
        </p:spPr>
      </p:pic>
      <p:pic>
        <p:nvPicPr>
          <p:cNvPr id="12296" name="сова" descr="Мультяшная сова - картинка №11223 | Printonic.r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4500570"/>
            <a:ext cx="1857963" cy="1601226"/>
          </a:xfrm>
          <a:prstGeom prst="rect">
            <a:avLst/>
          </a:prstGeom>
          <a:noFill/>
        </p:spPr>
      </p:pic>
      <p:pic>
        <p:nvPicPr>
          <p:cNvPr id="12298" name="сапоги" descr="Пин на доске Oblečeni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4099918"/>
            <a:ext cx="1470105" cy="1757973"/>
          </a:xfrm>
          <a:prstGeom prst="rect">
            <a:avLst/>
          </a:prstGeom>
          <a:noFill/>
        </p:spPr>
      </p:pic>
      <p:pic>
        <p:nvPicPr>
          <p:cNvPr id="12300" name="сундук" descr="Сундук с сокровищами с золотом Иллюстрация вектора - иллюстрации  насчитывающей вполне, художничества: 6194256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4357694"/>
            <a:ext cx="1837633" cy="1428760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714480" y="2500306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643438" y="2571744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7215206" y="2928934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643042" y="6286520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714876" y="5786454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778671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2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528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Назови слова со звком «С» в середине слова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оса" descr="Стих Оса читать для детей онлайн из коллекции про животных и насекомых ~  Skazki.l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357298"/>
            <a:ext cx="2016778" cy="1862137"/>
          </a:xfrm>
          <a:prstGeom prst="rect">
            <a:avLst/>
          </a:prstGeom>
          <a:noFill/>
        </p:spPr>
      </p:pic>
      <p:pic>
        <p:nvPicPr>
          <p:cNvPr id="4106" name="коса" descr="Коса камень точит — 4 буквы сканворд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1428736"/>
            <a:ext cx="1762104" cy="1762104"/>
          </a:xfrm>
          <a:prstGeom prst="rect">
            <a:avLst/>
          </a:prstGeom>
          <a:noFill/>
        </p:spPr>
      </p:pic>
      <p:pic>
        <p:nvPicPr>
          <p:cNvPr id="4108" name="куст" descr="куст рисунок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428736"/>
            <a:ext cx="1833554" cy="1833555"/>
          </a:xfrm>
          <a:prstGeom prst="rect">
            <a:avLst/>
          </a:prstGeom>
          <a:noFill/>
        </p:spPr>
      </p:pic>
      <p:pic>
        <p:nvPicPr>
          <p:cNvPr id="4110" name="носки" descr="Безумный носок, рисунок, вектор Иллюстрация вектора - иллюстрации  насчитывающей взволнованность, страшно: 160206076"/>
          <p:cNvPicPr>
            <a:picLocks noChangeAspect="1" noChangeArrowheads="1"/>
          </p:cNvPicPr>
          <p:nvPr/>
        </p:nvPicPr>
        <p:blipFill>
          <a:blip r:embed="rId11" cstate="print"/>
          <a:srcRect b="8108"/>
          <a:stretch>
            <a:fillRect/>
          </a:stretch>
        </p:blipFill>
        <p:spPr bwMode="auto">
          <a:xfrm>
            <a:off x="785786" y="3929066"/>
            <a:ext cx="1363286" cy="2056262"/>
          </a:xfrm>
          <a:prstGeom prst="rect">
            <a:avLst/>
          </a:prstGeom>
          <a:noFill/>
        </p:spPr>
      </p:pic>
      <p:pic>
        <p:nvPicPr>
          <p:cNvPr id="4112" name="мост" descr="Как нарисовать мост детям и взрослым: советы и рекомендаци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4500570"/>
            <a:ext cx="2412299" cy="1228711"/>
          </a:xfrm>
          <a:prstGeom prst="rect">
            <a:avLst/>
          </a:prstGeom>
          <a:noFill/>
        </p:spPr>
      </p:pic>
      <p:pic>
        <p:nvPicPr>
          <p:cNvPr id="4114" name="хвост" descr="Хвосты животных - картинки и рисунки для детей."/>
          <p:cNvPicPr>
            <a:picLocks noChangeAspect="1" noChangeArrowheads="1"/>
          </p:cNvPicPr>
          <p:nvPr/>
        </p:nvPicPr>
        <p:blipFill>
          <a:blip r:embed="rId13" cstate="print"/>
          <a:srcRect l="32143" t="15988" r="42142" b="19857"/>
          <a:stretch>
            <a:fillRect/>
          </a:stretch>
        </p:blipFill>
        <p:spPr bwMode="auto">
          <a:xfrm>
            <a:off x="7215206" y="3929066"/>
            <a:ext cx="1102186" cy="1928826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714480" y="3286124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500562" y="3071810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7358082" y="3071810"/>
            <a:ext cx="357190" cy="35719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500166" y="5929330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643438" y="5857892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77152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4946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Назови слова со звком «С» в конце слова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нос" descr="Нос детей иллюстрация вектора. иллюстрации насчитывающей ñ ðº - 40234892"/>
          <p:cNvPicPr>
            <a:picLocks noChangeAspect="1" noChangeArrowheads="1"/>
          </p:cNvPicPr>
          <p:nvPr/>
        </p:nvPicPr>
        <p:blipFill>
          <a:blip r:embed="rId8" cstate="print"/>
          <a:srcRect r="10951"/>
          <a:stretch>
            <a:fillRect/>
          </a:stretch>
        </p:blipFill>
        <p:spPr bwMode="auto">
          <a:xfrm>
            <a:off x="571472" y="1500174"/>
            <a:ext cx="1571636" cy="1791082"/>
          </a:xfrm>
          <a:prstGeom prst="rect">
            <a:avLst/>
          </a:prstGeom>
          <a:noFill/>
        </p:spPr>
      </p:pic>
      <p:pic>
        <p:nvPicPr>
          <p:cNvPr id="1030" name="ананас" descr="ананас рисунок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285860"/>
            <a:ext cx="1145910" cy="2071702"/>
          </a:xfrm>
          <a:prstGeom prst="rect">
            <a:avLst/>
          </a:prstGeom>
          <a:noFill/>
        </p:spPr>
      </p:pic>
      <p:pic>
        <p:nvPicPr>
          <p:cNvPr id="1032" name="кокос" descr="Картинки кокос: распечатать или скачать бесплатно | Printonic.r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4572008"/>
            <a:ext cx="1762123" cy="1762124"/>
          </a:xfrm>
          <a:prstGeom prst="rect">
            <a:avLst/>
          </a:prstGeom>
          <a:noFill/>
        </p:spPr>
      </p:pic>
      <p:pic>
        <p:nvPicPr>
          <p:cNvPr id="1034" name="автобус" descr="Продажа автобуса КАВЗ 4238-45 среднего класса для перевозки дете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4429132"/>
            <a:ext cx="2095472" cy="1571604"/>
          </a:xfrm>
          <a:prstGeom prst="rect">
            <a:avLst/>
          </a:prstGeom>
          <a:noFill/>
        </p:spPr>
      </p:pic>
      <p:pic>
        <p:nvPicPr>
          <p:cNvPr id="1036" name="пес" descr="Собаки для детей картинки (51 фото) - картинки sobakovod.clu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1571612"/>
            <a:ext cx="1742269" cy="1857388"/>
          </a:xfrm>
          <a:prstGeom prst="rect">
            <a:avLst/>
          </a:prstGeom>
          <a:noFill/>
        </p:spPr>
      </p:pic>
      <p:pic>
        <p:nvPicPr>
          <p:cNvPr id="1038" name="пояс" descr="Красивый Дизайнерский Ремень Из Искусственной Кожи Для Детей И Девочек -  Buy Красивый Пояс Из Искусственной Кожи Для Детей,Пояс Из Искусственной  Кожи Для Девочек,Пояс На Талию Для Детей Product on Alibaba.com"/>
          <p:cNvPicPr>
            <a:picLocks noChangeAspect="1" noChangeArrowheads="1"/>
          </p:cNvPicPr>
          <p:nvPr/>
        </p:nvPicPr>
        <p:blipFill>
          <a:blip r:embed="rId13" cstate="print"/>
          <a:srcRect l="5312" t="29063" r="4687" b="30625"/>
          <a:stretch>
            <a:fillRect/>
          </a:stretch>
        </p:blipFill>
        <p:spPr bwMode="auto">
          <a:xfrm>
            <a:off x="6500826" y="4643446"/>
            <a:ext cx="2232853" cy="1000132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928662" y="3500438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429124" y="3500438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7715272" y="3500438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1428728" y="6072206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4714876" y="6357958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742952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20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Назови слова со звком «Сь» в начале слова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сито" descr="Сито Иллюстрации и клипарт. 1 837 Сито иллюстрации на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1500174"/>
            <a:ext cx="1596829" cy="1357305"/>
          </a:xfrm>
          <a:prstGeom prst="rect">
            <a:avLst/>
          </a:prstGeom>
          <a:noFill/>
        </p:spPr>
      </p:pic>
      <p:pic>
        <p:nvPicPr>
          <p:cNvPr id="8196" name="сердечко" descr="Картинки для детей сердце человека - рисун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1428736"/>
            <a:ext cx="1714482" cy="1714482"/>
          </a:xfrm>
          <a:prstGeom prst="rect">
            <a:avLst/>
          </a:prstGeom>
          <a:noFill/>
        </p:spPr>
      </p:pic>
      <p:pic>
        <p:nvPicPr>
          <p:cNvPr id="8198" name="сережки" descr="Серьги Для Детей, Детские Серьги Для Девочек, Какие Сережки 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1500174"/>
            <a:ext cx="1500155" cy="1500155"/>
          </a:xfrm>
          <a:prstGeom prst="rect">
            <a:avLst/>
          </a:prstGeom>
          <a:noFill/>
        </p:spPr>
      </p:pic>
      <p:pic>
        <p:nvPicPr>
          <p:cNvPr id="8206" name="сирень" descr="Сирень рисунок карандашом и красками для детей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4357694"/>
            <a:ext cx="2144532" cy="1571636"/>
          </a:xfrm>
          <a:prstGeom prst="rect">
            <a:avLst/>
          </a:prstGeom>
          <a:noFill/>
        </p:spPr>
      </p:pic>
      <p:pic>
        <p:nvPicPr>
          <p:cNvPr id="8212" name="семячки" descr="Семечка рисунок - 41 фото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4286256"/>
            <a:ext cx="1571636" cy="1592591"/>
          </a:xfrm>
          <a:prstGeom prst="rect">
            <a:avLst/>
          </a:prstGeom>
          <a:noFill/>
        </p:spPr>
      </p:pic>
      <p:pic>
        <p:nvPicPr>
          <p:cNvPr id="8214" name="семь" descr="Картинка для детей цифра 7 — Все для детского сада"/>
          <p:cNvPicPr>
            <a:picLocks noChangeAspect="1" noChangeArrowheads="1"/>
          </p:cNvPicPr>
          <p:nvPr/>
        </p:nvPicPr>
        <p:blipFill>
          <a:blip r:embed="rId13" cstate="print"/>
          <a:srcRect r="218" b="3708"/>
          <a:stretch>
            <a:fillRect/>
          </a:stretch>
        </p:blipFill>
        <p:spPr bwMode="auto">
          <a:xfrm>
            <a:off x="6429388" y="4429132"/>
            <a:ext cx="1795742" cy="1285884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714480" y="3143248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5357818" y="2643182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7429520" y="2928934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500166" y="6143644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786314" y="6215082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735808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424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Назови слова со звком «Сь» в середине слова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лисята" descr="Нора лисы - 60 фото: смотреть онлай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500570"/>
            <a:ext cx="1898232" cy="1428736"/>
          </a:xfrm>
          <a:prstGeom prst="rect">
            <a:avLst/>
          </a:prstGeom>
          <a:noFill/>
        </p:spPr>
      </p:pic>
      <p:pic>
        <p:nvPicPr>
          <p:cNvPr id="4" name="лосенок" descr="Лосенка, который забежал в центр Твери, вернули в лес 26 мая 20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2301" y="4500570"/>
            <a:ext cx="1996811" cy="1285884"/>
          </a:xfrm>
          <a:prstGeom prst="rect">
            <a:avLst/>
          </a:prstGeom>
          <a:noFill/>
        </p:spPr>
      </p:pic>
      <p:pic>
        <p:nvPicPr>
          <p:cNvPr id="5" name="месяц" descr="Карикатура иллюстрации месяца сна для детей. вектор | Премиум вектор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4071942"/>
            <a:ext cx="2071702" cy="2071702"/>
          </a:xfrm>
          <a:prstGeom prst="rect">
            <a:avLst/>
          </a:prstGeom>
          <a:noFill/>
        </p:spPr>
      </p:pic>
      <p:pic>
        <p:nvPicPr>
          <p:cNvPr id="7170" name="паросенок" descr="поросенок детская картинка пнг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1428736"/>
            <a:ext cx="1904992" cy="1904993"/>
          </a:xfrm>
          <a:prstGeom prst="rect">
            <a:avLst/>
          </a:prstGeom>
          <a:noFill/>
        </p:spPr>
      </p:pic>
      <p:pic>
        <p:nvPicPr>
          <p:cNvPr id="7174" name="велосипед" descr="велосипед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1500175"/>
            <a:ext cx="1690679" cy="1756551"/>
          </a:xfrm>
          <a:prstGeom prst="rect">
            <a:avLst/>
          </a:prstGeom>
          <a:noFill/>
        </p:spPr>
      </p:pic>
      <p:pic>
        <p:nvPicPr>
          <p:cNvPr id="9" name="осьминог" descr="осьминог картинки для детей нарисованны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68" y="1571612"/>
            <a:ext cx="1949199" cy="1943127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714480" y="3286124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285852" y="6000768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572000" y="5929330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7072330" y="5857892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357686" y="3214686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7286644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357166"/>
            <a:ext cx="5083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Назови слова со звком «Сь» в конце слова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лось" descr="Животное шаржа - лось - иллюстрация для детей Иллюстрация штока -  иллюстрации насчитывающей ð²ð·oñ€ð²ð°ñ‚ñœ, ð¿ñ€ð¸ñ€oð: 40884242"/>
          <p:cNvPicPr>
            <a:picLocks noChangeAspect="1" noChangeArrowheads="1"/>
          </p:cNvPicPr>
          <p:nvPr/>
        </p:nvPicPr>
        <p:blipFill>
          <a:blip r:embed="rId6" cstate="print"/>
          <a:srcRect b="7154"/>
          <a:stretch>
            <a:fillRect/>
          </a:stretch>
        </p:blipFill>
        <p:spPr bwMode="auto">
          <a:xfrm>
            <a:off x="571472" y="1357298"/>
            <a:ext cx="1660796" cy="1571636"/>
          </a:xfrm>
          <a:prstGeom prst="rect">
            <a:avLst/>
          </a:prstGeom>
          <a:noFill/>
        </p:spPr>
      </p:pic>
      <p:pic>
        <p:nvPicPr>
          <p:cNvPr id="6148" name="гусь" descr="Рисунок &quot;Гусь&quot; для дет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285860"/>
            <a:ext cx="1375541" cy="1724012"/>
          </a:xfrm>
          <a:prstGeom prst="rect">
            <a:avLst/>
          </a:prstGeom>
          <a:noFill/>
        </p:spPr>
      </p:pic>
      <p:pic>
        <p:nvPicPr>
          <p:cNvPr id="6150" name="карась" descr="карась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571612"/>
            <a:ext cx="2170268" cy="1428760"/>
          </a:xfrm>
          <a:prstGeom prst="rect">
            <a:avLst/>
          </a:prstGeom>
          <a:noFill/>
        </p:spPr>
      </p:pic>
      <p:pic>
        <p:nvPicPr>
          <p:cNvPr id="6154" name="рысь" descr="дикие животные картинки для детей рысь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4572008"/>
            <a:ext cx="1557324" cy="1361595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1643042" y="3143248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714876" y="6143644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7215206" y="3143248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корзины - 72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857628"/>
            <a:ext cx="7263957" cy="27860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600076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авок" descr="Совок №2 2334 (1/40) | Полесье. Игровые наборы для дете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785794"/>
            <a:ext cx="793723" cy="571481"/>
          </a:xfrm>
          <a:prstGeom prst="rect">
            <a:avLst/>
          </a:prstGeom>
          <a:noFill/>
        </p:spPr>
      </p:pic>
      <p:pic>
        <p:nvPicPr>
          <p:cNvPr id="6" name="сумка" descr="Сумка картинки для детей нарисованные (20 ш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643050"/>
            <a:ext cx="857232" cy="857232"/>
          </a:xfrm>
          <a:prstGeom prst="rect">
            <a:avLst/>
          </a:prstGeom>
          <a:noFill/>
        </p:spPr>
      </p:pic>
      <p:pic>
        <p:nvPicPr>
          <p:cNvPr id="7" name="носки" descr="Безумный носок, рисунок, вектор Иллюстрация вектора - иллюстрации  насчитывающей взволнованность, страшно: 16020607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08"/>
          <a:stretch>
            <a:fillRect/>
          </a:stretch>
        </p:blipFill>
        <p:spPr bwMode="auto">
          <a:xfrm>
            <a:off x="714348" y="2143116"/>
            <a:ext cx="747569" cy="1127568"/>
          </a:xfrm>
          <a:prstGeom prst="rect">
            <a:avLst/>
          </a:prstGeom>
          <a:noFill/>
        </p:spPr>
      </p:pic>
      <p:pic>
        <p:nvPicPr>
          <p:cNvPr id="8" name="хвост" descr="Хвосты животных - картинки и рисунки для детей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43" t="15988" r="42142" b="19857"/>
          <a:stretch>
            <a:fillRect/>
          </a:stretch>
        </p:blipFill>
        <p:spPr bwMode="auto">
          <a:xfrm>
            <a:off x="6572264" y="3143248"/>
            <a:ext cx="653147" cy="1143008"/>
          </a:xfrm>
          <a:prstGeom prst="rect">
            <a:avLst/>
          </a:prstGeom>
          <a:noFill/>
        </p:spPr>
      </p:pic>
      <p:pic>
        <p:nvPicPr>
          <p:cNvPr id="9" name="ананас" descr="ананас рисунок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500174"/>
            <a:ext cx="607893" cy="1099015"/>
          </a:xfrm>
          <a:prstGeom prst="rect">
            <a:avLst/>
          </a:prstGeom>
          <a:noFill/>
        </p:spPr>
      </p:pic>
      <p:pic>
        <p:nvPicPr>
          <p:cNvPr id="10" name="кокос" descr="Картинки кокос: распечатать или скачать бесплатно | Printonic.ru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857232"/>
            <a:ext cx="1047743" cy="1047744"/>
          </a:xfrm>
          <a:prstGeom prst="rect">
            <a:avLst/>
          </a:prstGeom>
          <a:noFill/>
        </p:spPr>
      </p:pic>
      <p:pic>
        <p:nvPicPr>
          <p:cNvPr id="11" name="сито" descr="Сито Иллюстрации и клипарт. 1 837 Сито иллюстрации на ...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04"/>
            <a:ext cx="756382" cy="642925"/>
          </a:xfrm>
          <a:prstGeom prst="rect">
            <a:avLst/>
          </a:prstGeom>
          <a:noFill/>
        </p:spPr>
      </p:pic>
      <p:pic>
        <p:nvPicPr>
          <p:cNvPr id="12" name="семячки" descr="Семечка рисунок - 41 фото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643182"/>
            <a:ext cx="796158" cy="806773"/>
          </a:xfrm>
          <a:prstGeom prst="rect">
            <a:avLst/>
          </a:prstGeom>
          <a:noFill/>
        </p:spPr>
      </p:pic>
      <p:pic>
        <p:nvPicPr>
          <p:cNvPr id="13" name="месяц" descr="Карикатура иллюстрации месяца сна для детей. вектор | Премиум векторы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928670"/>
            <a:ext cx="785818" cy="785818"/>
          </a:xfrm>
          <a:prstGeom prst="rect">
            <a:avLst/>
          </a:prstGeom>
          <a:noFill/>
        </p:spPr>
      </p:pic>
      <p:pic>
        <p:nvPicPr>
          <p:cNvPr id="14" name="велосипед" descr="велосипед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857496"/>
            <a:ext cx="796813" cy="827858"/>
          </a:xfrm>
          <a:prstGeom prst="rect">
            <a:avLst/>
          </a:prstGeom>
          <a:noFill/>
        </p:spPr>
      </p:pic>
      <p:pic>
        <p:nvPicPr>
          <p:cNvPr id="15" name="гусь" descr="Рисунок &quot;Гусь&quot; для детей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285860"/>
            <a:ext cx="577564" cy="723880"/>
          </a:xfrm>
          <a:prstGeom prst="rect">
            <a:avLst/>
          </a:prstGeom>
          <a:noFill/>
        </p:spPr>
      </p:pic>
      <p:pic>
        <p:nvPicPr>
          <p:cNvPr id="16" name="карась" descr="карась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000372"/>
            <a:ext cx="1085134" cy="7143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43108" y="214290"/>
            <a:ext cx="520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Положи в корзину предметы со звуком «С»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6753 C 0.00365 0.13298 -0.00451 0.20259 0.00521 0.26642 C 0.00348 0.48428 0.0158 0.40426 0.00053 0.48358 C -0.00225 0.51735 -0.00399 0.54232 -0.00399 0.57794 " pathEditMode="relative" rAng="0" ptsTypes="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38298E-7 C 0.01163 0.01018 -0.00295 -0.0037 0.0092 0.01249 C 0.01198 0.01619 0.01563 0.01897 0.01858 0.02267 C 0.02535 0.03122 0.03108 0.04186 0.03854 0.04926 C 0.05712 0.06776 0.07292 0.08071 0.08924 0.10245 C 0.09375 0.10847 0.09583 0.11679 0.1 0.12304 C 0.10504 0.13067 0.10903 0.13992 0.11389 0.14755 C 0.11511 0.1494 0.11719 0.15009 0.11858 0.15171 C 0.1224 0.15634 0.12639 0.1605 0.12934 0.16605 C 0.13351 0.17391 0.13715 0.17923 0.14306 0.18455 C 0.14844 0.19519 0.15712 0.20305 0.16458 0.21115 C 0.16858 0.21554 0.17691 0.22341 0.17691 0.22341 C 0.18264 0.24653 0.17344 0.21161 0.1816 0.23566 C 0.18542 0.24723 0.18785 0.26064 0.1908 0.27267 C 0.19184 0.27706 0.20747 0.29487 0.2092 0.29718 C 0.21111 0.29972 0.21198 0.30296 0.21389 0.30551 C 0.22448 0.31961 0.2158 0.30366 0.22465 0.31776 C 0.22587 0.31961 0.22639 0.32216 0.22778 0.32401 C 0.22899 0.32563 0.23229 0.32794 0.23229 0.32794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7743E-6 C -0.00069 0.04394 0.00209 0.10037 -0.0092 0.14547 C -0.01024 0.15564 -0.01163 0.16582 -0.01232 0.17622 C -0.01371 0.19704 -0.01354 0.22317 -0.02309 0.24167 C -0.02847 0.26318 -0.03003 0.28584 -0.03541 0.30735 C -0.03923 0.34227 -0.04652 0.37604 -0.05382 0.4098 C -0.05677 0.42345 -0.05816 0.43733 -0.06145 0.45074 C -0.0625 0.4549 -0.06458 0.46323 -0.06458 0.46323 " pathEditMode="relative" ptsTypes="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86494E-6 C -0.01997 0.03676 -0.05278 0.05573 -0.07847 0.08417 C -0.08438 0.09065 -0.08281 0.08579 -0.08924 0.09435 C -0.09392 0.10059 -0.09757 0.11007 -0.10156 0.11701 C -0.10521 0.13135 -0.1 0.11401 -0.10764 0.12927 C -0.11337 0.14083 -0.10365 0.13043 -0.11389 0.13945 C -0.11615 0.15263 -0.11979 0.16558 -0.12309 0.1783 C -0.12448 0.18385 -0.1276 0.18616 -0.1276 0.19264 " pathEditMode="relative" ptsTypes="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40241E-6 C -0.00417 0.01134 -0.00955 0.01365 -0.01684 0.02036 C -0.02466 0.02753 -0.03229 0.03539 -0.03993 0.04302 C -0.07136 0.07494 -0.10608 0.10015 -0.13386 0.13715 C -0.13993 0.14524 -0.14445 0.15635 -0.1507 0.16398 C -0.17743 0.19635 -0.15243 0.1582 -0.17691 0.19867 L -0.17691 0.19867 C -0.18195 0.20561 -0.18716 0.21231 -0.19219 0.21925 C -0.19636 0.2248 -0.20608 0.23359 -0.20608 0.23359 C -0.21268 0.2507 -0.20469 0.23382 -0.21528 0.24585 C -0.21667 0.24746 -0.21702 0.25024 -0.21841 0.25209 C -0.22014 0.2544 -0.22275 0.25579 -0.22448 0.2581 C -0.23629 0.27383 -0.24375 0.29395 -0.25539 0.30944 C -0.25816 0.32008 -0.25608 0.31384 -0.26302 0.32771 C -0.26407 0.3298 -0.26615 0.33396 -0.26615 0.33396 C -0.26893 0.34807 -0.27379 0.36079 -0.27986 0.37281 C -0.28334 0.37975 -0.28386 0.38484 -0.28924 0.38923 C -0.29098 0.40658 -0.29375 0.423 -0.29375 0.44057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6512E-6 C -0.00399 0.01572 -0.00486 0.03168 -0.0092 0.04718 C -0.01077 0.06082 -0.01215 0.07308 -0.01545 0.08603 C -0.01771 0.10592 -0.02205 0.12604 -0.02622 0.14546 C -0.02674 0.1524 -0.02674 0.15934 -0.02778 0.16605 C -0.0283 0.16905 -0.03021 0.17113 -0.03073 0.17414 C -0.03177 0.18085 -0.0316 0.18779 -0.03229 0.19472 C -0.0342 0.21184 -0.0382 0.22849 -0.03993 0.24583 C -0.04097 0.34204 -0.03958 0.34528 -0.04462 0.40587 C -0.04531 0.44264 -0.0434 0.48011 -0.04774 0.51642 C -0.04844 0.52289 -0.05104 0.52867 -0.05226 0.53492 C -0.05452 0.54718 -0.05625 0.5592 -0.06163 0.56961 C -0.0632 0.57863 -0.06094 0.57793 -0.06458 0.57793 " pathEditMode="relative" ptsTypes="ffffffffffff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корзины - 72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857628"/>
            <a:ext cx="7263957" cy="2786058"/>
          </a:xfrm>
          <a:prstGeom prst="rect">
            <a:avLst/>
          </a:prstGeom>
          <a:noFill/>
        </p:spPr>
      </p:pic>
      <p:pic>
        <p:nvPicPr>
          <p:cNvPr id="5" name="савок" descr="Совок №2 2334 (1/40) | Полесье. Игровые наборы для дете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785794"/>
            <a:ext cx="793723" cy="571481"/>
          </a:xfrm>
          <a:prstGeom prst="rect">
            <a:avLst/>
          </a:prstGeom>
          <a:noFill/>
        </p:spPr>
      </p:pic>
      <p:pic>
        <p:nvPicPr>
          <p:cNvPr id="6" name="сумка" descr="Сумка картинки для детей нарисованные (20 ш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643050"/>
            <a:ext cx="857232" cy="857232"/>
          </a:xfrm>
          <a:prstGeom prst="rect">
            <a:avLst/>
          </a:prstGeom>
          <a:noFill/>
        </p:spPr>
      </p:pic>
      <p:pic>
        <p:nvPicPr>
          <p:cNvPr id="7" name="носки" descr="Безумный носок, рисунок, вектор Иллюстрация вектора - иллюстрации  насчитывающей взволнованность, страшно: 16020607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08"/>
          <a:stretch>
            <a:fillRect/>
          </a:stretch>
        </p:blipFill>
        <p:spPr bwMode="auto">
          <a:xfrm>
            <a:off x="714348" y="2143116"/>
            <a:ext cx="747569" cy="1127568"/>
          </a:xfrm>
          <a:prstGeom prst="rect">
            <a:avLst/>
          </a:prstGeom>
          <a:noFill/>
        </p:spPr>
      </p:pic>
      <p:pic>
        <p:nvPicPr>
          <p:cNvPr id="8" name="хвост" descr="Хвосты животных - картинки и рисунки для детей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43" t="15988" r="42142" b="19857"/>
          <a:stretch>
            <a:fillRect/>
          </a:stretch>
        </p:blipFill>
        <p:spPr bwMode="auto">
          <a:xfrm>
            <a:off x="6572264" y="3143248"/>
            <a:ext cx="653147" cy="1143008"/>
          </a:xfrm>
          <a:prstGeom prst="rect">
            <a:avLst/>
          </a:prstGeom>
          <a:noFill/>
        </p:spPr>
      </p:pic>
      <p:pic>
        <p:nvPicPr>
          <p:cNvPr id="9" name="ананас" descr="ананас рисунок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500174"/>
            <a:ext cx="607893" cy="1099015"/>
          </a:xfrm>
          <a:prstGeom prst="rect">
            <a:avLst/>
          </a:prstGeom>
          <a:noFill/>
        </p:spPr>
      </p:pic>
      <p:pic>
        <p:nvPicPr>
          <p:cNvPr id="10" name="кокос" descr="Картинки кокос: распечатать или скачать бесплатно | Printonic.ru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857232"/>
            <a:ext cx="1047743" cy="1047744"/>
          </a:xfrm>
          <a:prstGeom prst="rect">
            <a:avLst/>
          </a:prstGeom>
          <a:noFill/>
        </p:spPr>
      </p:pic>
      <p:pic>
        <p:nvPicPr>
          <p:cNvPr id="11" name="сито" descr="Сито Иллюстрации и клипарт. 1 837 Сито иллюстрации на ...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04"/>
            <a:ext cx="756382" cy="642925"/>
          </a:xfrm>
          <a:prstGeom prst="rect">
            <a:avLst/>
          </a:prstGeom>
          <a:noFill/>
        </p:spPr>
      </p:pic>
      <p:pic>
        <p:nvPicPr>
          <p:cNvPr id="12" name="семячки" descr="Семечка рисунок - 41 фото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643182"/>
            <a:ext cx="796158" cy="806773"/>
          </a:xfrm>
          <a:prstGeom prst="rect">
            <a:avLst/>
          </a:prstGeom>
          <a:noFill/>
        </p:spPr>
      </p:pic>
      <p:pic>
        <p:nvPicPr>
          <p:cNvPr id="13" name="месяц" descr="Карикатура иллюстрации месяца сна для детей. вектор | Премиум векторы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857232"/>
            <a:ext cx="785818" cy="785818"/>
          </a:xfrm>
          <a:prstGeom prst="rect">
            <a:avLst/>
          </a:prstGeom>
          <a:noFill/>
        </p:spPr>
      </p:pic>
      <p:pic>
        <p:nvPicPr>
          <p:cNvPr id="14" name="велосипед" descr="велосипед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857496"/>
            <a:ext cx="796813" cy="827858"/>
          </a:xfrm>
          <a:prstGeom prst="rect">
            <a:avLst/>
          </a:prstGeom>
          <a:noFill/>
        </p:spPr>
      </p:pic>
      <p:pic>
        <p:nvPicPr>
          <p:cNvPr id="15" name="гусь" descr="Рисунок &quot;Гусь&quot; для детей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285860"/>
            <a:ext cx="577564" cy="723880"/>
          </a:xfrm>
          <a:prstGeom prst="rect">
            <a:avLst/>
          </a:prstGeom>
          <a:noFill/>
        </p:spPr>
      </p:pic>
      <p:pic>
        <p:nvPicPr>
          <p:cNvPr id="16" name="карась" descr="карась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000372"/>
            <a:ext cx="1085134" cy="7143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00496" y="592933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08" y="214290"/>
            <a:ext cx="534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Положи в корзину предметы со звуком «Сь»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02683E-6 C 0.00104 0.01896 0.00156 0.04047 0.00468 0.05943 C 0.00867 0.08279 0.01579 0.10754 0.0184 0.13113 C 0.02256 0.16928 0.02708 0.22433 0.04305 0.25832 C 0.04357 0.2611 0.04374 0.26387 0.04461 0.26642 C 0.04635 0.27081 0.05086 0.27867 0.05086 0.27867 C 0.05329 0.29671 0.05624 0.31753 0.06163 0.33418 C 0.06475 0.34366 0.06874 0.35291 0.07083 0.36286 C 0.07482 0.38136 0.07795 0.3994 0.08159 0.41813 C 0.08437 0.43224 0.08437 0.44727 0.08767 0.46114 C 0.08958 0.46947 0.09392 0.48566 0.09392 0.48566 C 0.09774 0.51549 0.10433 0.54648 0.11701 0.57192 C 0.11979 0.58372 0.11892 0.59782 0.12308 0.608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036E-6 C -0.00434 0.03237 -0.00122 0.0666 -0.0092 0.09828 C -0.00973 0.10522 -0.00973 0.11216 -0.01077 0.11887 C -0.01181 0.12511 -0.01528 0.13714 -0.01528 0.13714 C -0.01719 0.1672 -0.01719 0.1975 -0.01997 0.22733 C -0.02101 0.23866 -0.02361 0.25485 -0.02604 0.26642 C -0.02934 0.28237 -0.02917 0.27382 -0.02917 0.28075 " pathEditMode="relative" ptsTypes="ffffff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034E-6 C -0.00156 0.0222 -0.00729 0.04186 -0.00937 0.0636 C -0.01337 0.10338 -0.01302 0.14755 -0.02014 0.18663 C -0.02569 0.21785 -0.0276 0.24884 -0.02934 0.28076 C -0.03003 0.35106 -0.0191 0.41304 -0.03542 0.47548 C -0.03698 0.48844 -0.03854 0.50208 -0.04167 0.51457 C -0.04271 0.52613 -0.04253 0.53793 -0.04462 0.54926 C -0.04601 0.55666 -0.04774 0.57169 -0.04774 0.57169 " pathEditMode="relative" ptsTypes="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37373E-6 C -0.0059 0.00949 -0.01041 0.01989 -0.01701 0.02868 C -0.02482 0.05435 -0.03889 0.07077 -0.05086 0.09228 C -0.06302 0.11402 -0.0717 0.13853 -0.08472 0.15981 C -0.08663 0.16744 -0.0901 0.17299 -0.09236 0.18039 C -0.09409 0.18641 -0.09444 0.19335 -0.09704 0.19866 C -0.10434 0.2137 -0.10139 0.20676 -0.10625 0.21925 C -0.10833 0.23289 -0.10764 0.23775 -0.11232 0.24792 C -0.11423 0.25209 -0.11857 0.26018 -0.11857 0.26018 C -0.12014 0.26643 -0.121 0.2729 -0.12309 0.27868 C -0.12395 0.281 -0.12621 0.28493 -0.12621 0.28493 " pathEditMode="relative" ptsTypes="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28955E-6 C -0.00521 0.02705 0.00017 0.05596 -0.00782 0.08186 C -0.01285 0.12557 -0.02292 0.16997 -0.03542 0.21091 C -0.03854 0.23172 -0.0349 0.21114 -0.04011 0.23149 C -0.04306 0.24282 -0.04288 0.25508 -0.04618 0.26641 C -0.04809 0.27312 -0.05226 0.2826 -0.05538 0.28885 C -0.05591 0.29162 -0.05625 0.2944 -0.05695 0.29717 C -0.05782 0.30064 -0.05938 0.30388 -0.06007 0.30735 C -0.06424 0.32724 -0.06511 0.34921 -0.07396 0.36678 C -0.07518 0.37626 -0.07604 0.38135 -0.08004 0.38922 C -0.08316 0.41466 -0.07882 0.38968 -0.08629 0.41188 C -0.08785 0.41651 -0.08768 0.42159 -0.08924 0.42622 C -0.09844 0.45443 -0.08681 0.41697 -0.09549 0.44056 C -0.09913 0.4505 -0.09948 0.45628 -0.10469 0.46507 C -0.10834 0.47964 -0.10608 0.47363 -0.11077 0.48357 C -0.1125 0.50022 -0.11702 0.51387 -0.11702 0.53075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5541E-6 C -0.01215 0.01873 -0.01614 0.02844 -0.02916 0.04093 C -0.04739 0.05874 -0.06597 0.07054 -0.08455 0.08603 C -0.10573 0.10361 -0.12604 0.12558 -0.146 0.14547 C -0.15278 0.15217 -0.15712 0.15911 -0.16458 0.16397 C -0.17048 0.17484 -0.17656 0.17622 -0.18455 0.18455 C -0.19514 0.19565 -0.20434 0.20837 -0.21528 0.21924 C -0.21632 0.22202 -0.21684 0.22525 -0.2184 0.22757 C -0.21944 0.22918 -0.22187 0.22826 -0.22291 0.22965 C -0.22396 0.23103 -0.22344 0.23404 -0.22448 0.23566 C -0.22569 0.23751 -0.2276 0.23844 -0.22916 0.23982 C -0.23107 0.24722 -0.23177 0.25185 -0.2368 0.25832 C -0.24184 0.2648 -0.24149 0.26156 -0.24149 0.26642 " pathEditMode="relative" ptsTypes="ffffffffffff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105</Words>
  <Application>Microsoft Office PowerPoint</Application>
  <PresentationFormat>Экран (4:3)</PresentationFormat>
  <Paragraphs>16</Paragraphs>
  <Slides>10</Slides>
  <Notes>0</Notes>
  <HiddenSlides>0</HiddenSlides>
  <MMClips>34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Atlant</dc:creator>
  <cp:lastModifiedBy>Atlant</cp:lastModifiedBy>
  <cp:revision>17</cp:revision>
  <dcterms:created xsi:type="dcterms:W3CDTF">2023-01-08T11:58:24Z</dcterms:created>
  <dcterms:modified xsi:type="dcterms:W3CDTF">2023-01-12T15:11:07Z</dcterms:modified>
</cp:coreProperties>
</file>