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audio" Target="../media/audio1.wav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18" Type="http://schemas.openxmlformats.org/officeDocument/2006/relationships/image" Target="../media/image5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audio" Target="../media/audio2.wav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6.jpeg"/><Relationship Id="rId1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1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43.jpeg"/><Relationship Id="rId10" Type="http://schemas.openxmlformats.org/officeDocument/2006/relationships/image" Target="../media/image8.jpeg"/><Relationship Id="rId19" Type="http://schemas.openxmlformats.org/officeDocument/2006/relationships/image" Target="../media/image47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Relationship Id="rId1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2.jpeg"/><Relationship Id="rId26" Type="http://schemas.openxmlformats.org/officeDocument/2006/relationships/image" Target="../media/image70.jpeg"/><Relationship Id="rId3" Type="http://schemas.openxmlformats.org/officeDocument/2006/relationships/image" Target="../media/image48.jpeg"/><Relationship Id="rId21" Type="http://schemas.openxmlformats.org/officeDocument/2006/relationships/image" Target="../media/image65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1.jpeg"/><Relationship Id="rId25" Type="http://schemas.openxmlformats.org/officeDocument/2006/relationships/image" Target="../media/image69.jpeg"/><Relationship Id="rId2" Type="http://schemas.openxmlformats.org/officeDocument/2006/relationships/image" Target="../media/image23.jpeg"/><Relationship Id="rId16" Type="http://schemas.openxmlformats.org/officeDocument/2006/relationships/image" Target="../media/image24.jpe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24" Type="http://schemas.openxmlformats.org/officeDocument/2006/relationships/image" Target="../media/image68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23" Type="http://schemas.openxmlformats.org/officeDocument/2006/relationships/image" Target="../media/image67.jpeg"/><Relationship Id="rId28" Type="http://schemas.openxmlformats.org/officeDocument/2006/relationships/image" Target="../media/image72.jpeg"/><Relationship Id="rId10" Type="http://schemas.openxmlformats.org/officeDocument/2006/relationships/image" Target="../media/image55.jpeg"/><Relationship Id="rId19" Type="http://schemas.openxmlformats.org/officeDocument/2006/relationships/image" Target="../media/image63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Relationship Id="rId22" Type="http://schemas.openxmlformats.org/officeDocument/2006/relationships/image" Target="../media/image66.jpeg"/><Relationship Id="rId27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верь\Pictures\дом жив\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714356"/>
            <a:ext cx="6643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Домашние и дикие  животные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5214950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Дидактическая игра для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детей 3-4 лет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верь\Pictures\дом жив\slide_3.jpg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pic>
        <p:nvPicPr>
          <p:cNvPr id="2051" name="Picture 3" descr="C:\Users\Зверь\Pictures\дом жив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500570"/>
            <a:ext cx="2244307" cy="1395413"/>
          </a:xfrm>
          <a:prstGeom prst="rect">
            <a:avLst/>
          </a:prstGeom>
          <a:noFill/>
        </p:spPr>
      </p:pic>
      <p:pic>
        <p:nvPicPr>
          <p:cNvPr id="2052" name="Picture 4" descr="C:\Users\Зверь\Pictures\дом жив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000108"/>
            <a:ext cx="1785950" cy="1888820"/>
          </a:xfrm>
          <a:prstGeom prst="rect">
            <a:avLst/>
          </a:prstGeom>
          <a:noFill/>
        </p:spPr>
      </p:pic>
      <p:pic>
        <p:nvPicPr>
          <p:cNvPr id="2053" name="Picture 5" descr="C:\Users\Зверь\Pictures\дом жив\07labgi0l12387023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071942"/>
            <a:ext cx="1859240" cy="1809721"/>
          </a:xfrm>
          <a:prstGeom prst="rect">
            <a:avLst/>
          </a:prstGeom>
          <a:noFill/>
        </p:spPr>
      </p:pic>
      <p:pic>
        <p:nvPicPr>
          <p:cNvPr id="2054" name="Picture 6" descr="C:\Users\Зверь\Pictures\дом жив\domashnie-zhivotnye-v-kartinkax-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999527"/>
            <a:ext cx="1814517" cy="1829269"/>
          </a:xfrm>
          <a:prstGeom prst="rect">
            <a:avLst/>
          </a:prstGeom>
          <a:noFill/>
        </p:spPr>
      </p:pic>
      <p:pic>
        <p:nvPicPr>
          <p:cNvPr id="2055" name="Picture 7" descr="C:\Users\Зверь\Pictures\дом жив\korova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1071546"/>
            <a:ext cx="1790092" cy="1714512"/>
          </a:xfrm>
          <a:prstGeom prst="rect">
            <a:avLst/>
          </a:prstGeom>
          <a:noFill/>
        </p:spPr>
      </p:pic>
      <p:pic>
        <p:nvPicPr>
          <p:cNvPr id="2056" name="Picture 8" descr="C:\Users\Зверь\Pictures\дом жив\kozoch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4119172"/>
            <a:ext cx="2000264" cy="17482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0"/>
            <a:ext cx="735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«Добрые дела» - домашних животных.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7" name="Picture 9" descr="C:\Users\Зверь\Pictures\дом жив\imag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5143512"/>
            <a:ext cx="890587" cy="1102212"/>
          </a:xfrm>
          <a:prstGeom prst="rect">
            <a:avLst/>
          </a:prstGeom>
          <a:noFill/>
        </p:spPr>
      </p:pic>
      <p:pic>
        <p:nvPicPr>
          <p:cNvPr id="2058" name="Picture 10" descr="C:\Users\Зверь\Pictures\дом жив\Moloko-ot-izzhog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82" y="2285992"/>
            <a:ext cx="1306398" cy="881059"/>
          </a:xfrm>
          <a:prstGeom prst="rect">
            <a:avLst/>
          </a:prstGeom>
          <a:noFill/>
        </p:spPr>
      </p:pic>
      <p:pic>
        <p:nvPicPr>
          <p:cNvPr id="2059" name="Picture 11" descr="C:\Users\Зверь\Pictures\дом жив\bebe3599276c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79724" y="5286388"/>
            <a:ext cx="1341705" cy="785818"/>
          </a:xfrm>
          <a:prstGeom prst="rect">
            <a:avLst/>
          </a:prstGeom>
          <a:noFill/>
        </p:spPr>
      </p:pic>
      <p:pic>
        <p:nvPicPr>
          <p:cNvPr id="2060" name="Picture 12" descr="C:\Users\Зверь\Pictures\дом жив\1435070662_d0bbd0b0d0b1d0b0d180d0b0d182d0bed180d0bdd0b0d18f-d0bcd18bd188d18c-544575.jpg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43042" y="2428868"/>
            <a:ext cx="1522004" cy="900063"/>
          </a:xfrm>
          <a:prstGeom prst="rect">
            <a:avLst/>
          </a:prstGeom>
          <a:noFill/>
        </p:spPr>
      </p:pic>
      <p:pic>
        <p:nvPicPr>
          <p:cNvPr id="2061" name="Picture 13" descr="C:\Users\Зверь\Pictures\дом жив\657046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86644" y="5357826"/>
            <a:ext cx="1174736" cy="881052"/>
          </a:xfrm>
          <a:prstGeom prst="rect">
            <a:avLst/>
          </a:prstGeom>
          <a:noFill/>
        </p:spPr>
      </p:pic>
      <p:pic>
        <p:nvPicPr>
          <p:cNvPr id="2062" name="Picture 14" descr="C:\Users\Зверь\Pictures\дом жив\Без названия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4876" y="2500306"/>
            <a:ext cx="953190" cy="704849"/>
          </a:xfrm>
          <a:prstGeom prst="rect">
            <a:avLst/>
          </a:prstGeom>
          <a:noFill/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7304" y="6244188"/>
            <a:ext cx="756696" cy="613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дом" descr="C:\Users\Зверь\Pictures\дом жив\slid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00365" cy="2214553"/>
          </a:xfrm>
          <a:prstGeom prst="rect">
            <a:avLst/>
          </a:prstGeom>
          <a:noFill/>
        </p:spPr>
      </p:pic>
      <p:pic>
        <p:nvPicPr>
          <p:cNvPr id="3074" name="еж" descr="C:\Users\Зверь\Pictures\дом жив\c73fbe0c2d7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5715016"/>
            <a:ext cx="1176512" cy="825486"/>
          </a:xfrm>
          <a:prstGeom prst="rect">
            <a:avLst/>
          </a:prstGeom>
          <a:noFill/>
        </p:spPr>
      </p:pic>
      <p:pic>
        <p:nvPicPr>
          <p:cNvPr id="3075" name="медведь" descr="C:\Users\Зверь\Pictures\дом жив\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071810"/>
            <a:ext cx="1161593" cy="714380"/>
          </a:xfrm>
          <a:prstGeom prst="rect">
            <a:avLst/>
          </a:prstGeom>
          <a:noFill/>
        </p:spPr>
      </p:pic>
      <p:pic>
        <p:nvPicPr>
          <p:cNvPr id="3076" name="корова" descr="C:\Users\Зверь\Pictures\дом жив\korov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357694"/>
            <a:ext cx="1385463" cy="1000132"/>
          </a:xfrm>
          <a:prstGeom prst="rect">
            <a:avLst/>
          </a:prstGeom>
          <a:noFill/>
        </p:spPr>
      </p:pic>
      <p:pic>
        <p:nvPicPr>
          <p:cNvPr id="3077" name="кошка" descr="C:\Users\Зверь\Pictures\дом жив\domashnie-zhivotnye-v-kartinkax-7.jpg"/>
          <p:cNvPicPr>
            <a:picLocks noChangeAspect="1" noChangeArrowheads="1"/>
          </p:cNvPicPr>
          <p:nvPr/>
        </p:nvPicPr>
        <p:blipFill>
          <a:blip r:embed="rId7" cstate="print"/>
          <a:srcRect t="7630" r="7692"/>
          <a:stretch>
            <a:fillRect/>
          </a:stretch>
        </p:blipFill>
        <p:spPr bwMode="auto">
          <a:xfrm>
            <a:off x="4000496" y="2928934"/>
            <a:ext cx="857256" cy="864806"/>
          </a:xfrm>
          <a:prstGeom prst="rect">
            <a:avLst/>
          </a:prstGeom>
          <a:noFill/>
        </p:spPr>
      </p:pic>
      <p:pic>
        <p:nvPicPr>
          <p:cNvPr id="3078" name="свинья" descr="C:\Users\Зверь\Pictures\дом жив\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5643578"/>
            <a:ext cx="1345423" cy="750874"/>
          </a:xfrm>
          <a:prstGeom prst="rect">
            <a:avLst/>
          </a:prstGeom>
          <a:noFill/>
        </p:spPr>
      </p:pic>
      <p:pic>
        <p:nvPicPr>
          <p:cNvPr id="3079" name="собака" descr="C:\Users\Зверь\Pictures\дом жив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2714620"/>
            <a:ext cx="876127" cy="928694"/>
          </a:xfrm>
          <a:prstGeom prst="rect">
            <a:avLst/>
          </a:prstGeom>
          <a:noFill/>
        </p:spPr>
      </p:pic>
      <p:pic>
        <p:nvPicPr>
          <p:cNvPr id="3080" name="лошадь" descr="C:\Users\Зверь\Pictures\дом жив\07labgi0l123870236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4214818"/>
            <a:ext cx="1383009" cy="1080476"/>
          </a:xfrm>
          <a:prstGeom prst="rect">
            <a:avLst/>
          </a:prstGeom>
          <a:noFill/>
        </p:spPr>
      </p:pic>
      <p:pic>
        <p:nvPicPr>
          <p:cNvPr id="3081" name="коза" descr="C:\Users\Зверь\Pictures\дом жив\kozochk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5500702"/>
            <a:ext cx="1204264" cy="1052527"/>
          </a:xfrm>
          <a:prstGeom prst="rect">
            <a:avLst/>
          </a:prstGeom>
          <a:noFill/>
        </p:spPr>
      </p:pic>
      <p:pic>
        <p:nvPicPr>
          <p:cNvPr id="3082" name="лиса" descr="C:\Users\Зверь\Pictures\дом жив\Lisa_ognevka_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4143380"/>
            <a:ext cx="1087429" cy="1087429"/>
          </a:xfrm>
          <a:prstGeom prst="rect">
            <a:avLst/>
          </a:prstGeom>
          <a:noFill/>
        </p:spPr>
      </p:pic>
      <p:pic>
        <p:nvPicPr>
          <p:cNvPr id="3083" name="волк" descr="C:\Users\Зверь\Pictures\дом жив\rabstol_net_wolf_0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5786454"/>
            <a:ext cx="1257309" cy="785818"/>
          </a:xfrm>
          <a:prstGeom prst="rect">
            <a:avLst/>
          </a:prstGeom>
          <a:noFill/>
        </p:spPr>
      </p:pic>
      <p:pic>
        <p:nvPicPr>
          <p:cNvPr id="3085" name="лес" descr="C:\Users\Зверь\Pictures\дом жив\9bd640d9746eae30e24a4763145e31b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15074" y="-1"/>
            <a:ext cx="2928926" cy="2267556"/>
          </a:xfrm>
          <a:prstGeom prst="rect">
            <a:avLst/>
          </a:prstGeom>
          <a:noFill/>
        </p:spPr>
      </p:pic>
      <p:pic>
        <p:nvPicPr>
          <p:cNvPr id="3086" name="белка" descr="C:\Users\Зверь\Pictures\дом жив\Без названия (1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0100" y="4357694"/>
            <a:ext cx="1239855" cy="928694"/>
          </a:xfrm>
          <a:prstGeom prst="rect">
            <a:avLst/>
          </a:prstGeom>
          <a:noFill/>
        </p:spPr>
      </p:pic>
      <p:pic>
        <p:nvPicPr>
          <p:cNvPr id="3087" name="лось" descr="C:\Users\Зверь\Pictures\дом жив\los.jpg"/>
          <p:cNvPicPr>
            <a:picLocks noChangeAspect="1" noChangeArrowheads="1"/>
          </p:cNvPicPr>
          <p:nvPr/>
        </p:nvPicPr>
        <p:blipFill>
          <a:blip r:embed="rId16" cstate="print"/>
          <a:srcRect t="20463" r="18182" b="-2315"/>
          <a:stretch>
            <a:fillRect/>
          </a:stretch>
        </p:blipFill>
        <p:spPr bwMode="auto">
          <a:xfrm>
            <a:off x="3643306" y="5715016"/>
            <a:ext cx="1285884" cy="85725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86116" y="21429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Кто где живет?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673088" y="6387064"/>
            <a:ext cx="470912" cy="4709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5 -0.0125 C 0.0882 -0.01181 0.10018 -0.01157 0.11233 -0.01019 C 0.11823 -0.00949 0.12362 -0.00509 0.12952 -0.00324 C 0.14914 0.00255 0.16719 0.00995 0.18646 0.01736 C 0.19202 0.01944 0.19809 0.01944 0.20365 0.02199 C 0.23299 0.03542 0.24254 0.0463 0.27084 0.05185 C 0.27778 0.05116 0.28507 0.05231 0.29167 0.04954 C 0.29688 0.04745 0.30018 0.03958 0.30539 0.03796 C 0.30764 0.03727 0.31007 0.03657 0.31233 0.03588 C 0.34948 0.03681 0.3941 0.03333 0.43299 0.04259 C 0.48872 0.05579 0.39358 0.03681 0.47257 0.05185 C 0.47657 0.05255 0.48473 0.05417 0.48473 0.0544 C 0.49445 0.05255 0.50695 0.05856 0.51407 0.04954 C 0.52032 0.04167 0.51441 0.02639 0.5158 0.01505 C 0.51667 0.00741 0.53108 -0.02245 0.53473 -0.0287 C 0.53681 -0.04815 0.53403 -0.06296 0.53125 -0.08148 C 0.54237 -0.12593 0.58108 -0.09606 0.6191 -0.09537 C 0.62778 -0.09514 0.63629 -0.09537 0.64497 -0.09537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-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6.2963E-6 C 0.01407 0.00278 0.02794 0.00603 0.0415 0.01135 C 0.05643 0.01066 0.07136 0.01042 0.08629 0.00927 C 0.10295 0.00811 0.11962 0.00718 0.13629 0.00464 C 0.13993 0.00417 0.1467 6.2963E-6 0.1467 6.2963E-6 C 0.15087 -0.00578 0.1573 -0.01504 0.16216 -0.01851 C 0.16702 -0.02198 0.17257 -0.02268 0.17761 -0.02522 C 0.19167 -0.03217 0.19896 -0.03657 0.21216 -0.04606 C 0.22587 -0.05601 0.23768 -0.06388 0.24827 -0.07823 C 0.25278 -0.08425 0.25591 -0.09282 0.26042 -0.09884 C 0.2625 -0.10161 0.26528 -0.103 0.26736 -0.10578 C 0.27188 -0.1118 0.2698 -0.11504 0.27587 -0.11967 C 0.29254 -0.1324 0.3198 -0.1287 0.33629 -0.1287 " pathEditMode="relative" ptsTypes="ffffffffffffA"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69 C 0.01632 0.00602 0.02483 0.00417 0.0441 0.00255 C 0.08004 -0.00602 0.11511 -0.01968 0.14896 -0.0338 C 0.16424 -0.04028 0.18073 -0.04954 0.19514 -0.0581 C 0.20504 -0.06389 0.21372 -0.07199 0.22448 -0.07639 C 0.24462 -0.08449 0.26684 -0.09167 0.28542 -0.10278 C 0.30851 -0.11644 0.32709 -0.13125 0.34844 -0.14722 C 0.36841 -0.16227 0.39532 -0.17593 0.41754 -0.18773 C 0.43368 -0.1963 0.46997 -0.22199 0.48264 -0.23426 C 0.49497 -0.24607 0.50955 -0.2632 0.52674 -0.2706 C 0.54115 -0.27662 0.55955 -0.27477 0.575 -0.27477 " pathEditMode="relative" rAng="0" ptsTypes="ffffffffffA">
                                      <p:cBhvr>
                                        <p:cTn id="1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0" y="-1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C 0.13715 -0.00208 0.10365 0.00347 0.18438 -0.00695 C 0.20573 -0.00972 0.22691 -0.01273 0.24826 -0.01597 C 0.25642 -0.01713 0.26441 -0.01898 0.2724 -0.0206 C 0.27639 -0.0213 0.28438 -0.02292 0.28438 -0.02292 C 0.2908 -0.03982 0.30208 -0.04306 0.31372 -0.05278 C 0.31858 -0.05695 0.32274 -0.0625 0.3276 -0.06667 C 0.34913 -0.08426 0.35816 -0.08634 0.38281 -0.10116 C 0.4092 -0.11713 0.43594 -0.13241 0.46198 -0.14931 C 0.46754 -0.16042 0.47517 -0.16667 0.48108 -0.17708 C 0.48507 -0.19236 0.47951 -0.17662 0.48785 -0.18611 C 0.4901 -0.18866 0.49097 -0.19259 0.49306 -0.19537 C 0.49514 -0.19815 0.49792 -0.19954 0.5 -0.20232 C 0.50208 -0.20509 0.50313 -0.2088 0.50521 -0.21158 C 0.51007 -0.21806 0.51667 -0.22477 0.5224 -0.22986 C 0.52639 -0.24028 0.52917 -0.25023 0.53438 -0.25972 C 0.53958 -0.28079 0.56736 -0.29931 0.58281 -0.30347 C 0.59063 -0.31065 0.58629 -0.30764 0.59826 -0.31273 C 0.6 -0.31343 0.60347 -0.31482 0.60347 -0.31482 C 0.61754 -0.32778 0.6 -0.31042 0.61198 -0.32639 C 0.61771 -0.33403 0.61719 -0.32755 0.61719 -0.33333 " pathEditMode="relative" ptsTypes="ffffffffffffffffffffA">
                                      <p:cBhvr>
                                        <p:cTn id="21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0.0368 C 0.10851 0.03449 0.15174 0.02523 0.19931 0.01157 C 0.22587 0.00393 0.25174 -0.00926 0.27865 -0.01389 C 0.30313 -0.01806 0.32674 -0.0257 0.35104 -0.02986 C 0.37726 -0.03449 0.42066 -0.0338 0.43906 -0.03449 C 0.4467 -0.03658 0.45243 -0.04051 0.45972 -0.04375 C 0.46389 -0.04792 0.46719 -0.05394 0.4717 -0.05741 C 0.48247 -0.06528 0.49948 -0.06574 0.51146 -0.06898 C 0.52934 -0.07384 0.50538 -0.06829 0.52691 -0.07593 C 0.53941 -0.08033 0.55226 -0.08333 0.56476 -0.0875 C 0.5724 -0.09398 0.57535 -0.10486 0.58038 -0.11505 C 0.58142 -0.11713 0.58108 -0.11991 0.58212 -0.12176 C 0.58733 -0.13033 0.59705 -0.13102 0.60452 -0.13102 " pathEditMode="relative" rAng="0" ptsTypes="ffffffffffff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8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5 -0.04352 C 0.07465 -0.05486 0.10573 -0.05671 0.13316 -0.06528 C 0.1566 -0.08634 0.19288 -0.10208 0.22812 -0.11551 C 0.23923 -0.11968 0.24687 -0.12546 0.25764 -0.12986 C 0.27291 -0.14861 0.25382 -0.17153 0.28455 -0.1838 C 0.28993 -0.18866 0.29166 -0.19097 0.30225 -0.19097 " pathEditMode="relative" rAng="0" ptsTypes="fffffA">
                                      <p:cBhvr>
                                        <p:cTn id="3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7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C -0.04496 0.01018 -0.1243 -0.03635 -0.1533 -0.04815 C -0.25816 -0.09074 -0.36944 -0.10625 -0.47239 -0.15625 C -0.50295 -0.17107 -0.53229 -0.18982 -0.56215 -0.20695 C -0.58871 -0.22223 -0.62101 -0.2375 -0.64132 -0.26667 C -0.6441 -0.2706 -0.64531 -0.27639 -0.64826 -0.28033 C -0.65868 -0.29422 -0.67153 -0.3044 -0.68264 -0.31713 L -0.68264 -0.31713 C -0.69062 -0.3294 -0.69948 -0.34074 -0.70677 -0.35394 C -0.71146 -0.36227 -0.72066 -0.37917 -0.72066 -0.37917 C -0.72222 -0.38704 -0.7243 -0.39769 -0.7276 -0.40463 C -0.73177 -0.41297 -0.73264 -0.41019 -0.73785 -0.41598 C -0.73976 -0.41806 -0.74097 -0.4213 -0.74305 -0.42292 C -0.75764 -0.4338 -0.7842 -0.43912 -0.8 -0.43912 " pathEditMode="relative" ptsTypes="ffffffFffffffA">
                                      <p:cBhvr>
                                        <p:cTn id="3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11111E-6 C -0.03299 -0.00556 -0.06475 -0.00903 -0.09825 -0.01158 C -0.10955 -0.01667 -0.12101 -0.01852 -0.13264 -0.0206 C -0.14236 -0.025 -0.15069 -0.03403 -0.16024 -0.03912 C -0.17656 -0.04792 -0.19497 -0.05162 -0.21198 -0.05741 C -0.21754 -0.05926 -0.22188 -0.06644 -0.2276 -0.06667 C -0.24375 -0.06736 -0.25972 -0.06667 -0.27587 -0.06667 " pathEditMode="relative" ptsTypes="ffffffA">
                                      <p:cBhvr>
                                        <p:cTn id="4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18519E-6 C -0.00452 0.00462 -0.00729 0.01203 -0.01216 0.01596 C -0.04427 0.04189 -0.08108 0.05647 -0.11389 0.08032 C -0.26337 0.18865 -0.14479 0.10717 -0.23282 0.16087 C -0.25903 0.17684 -0.29115 0.20439 -0.32084 0.20925 C -0.37622 0.20508 -0.42709 0.19513 -0.48282 0.19305 C -0.48525 0.19073 -0.49341 0.18379 -0.49497 0.18147 C -0.49705 0.17823 -0.49792 0.17337 -0.5 0.17013 C -0.50226 0.16666 -0.50973 0.16295 -0.51216 0.16087 C -0.51841 0.15555 -0.52483 0.15022 -0.53108 0.14467 C -0.53681 0.13356 -0.54393 0.12522 -0.55174 0.11712 C -0.56268 0.11967 -0.56216 0.11481 -0.56216 0.12175 " pathEditMode="relative" ptsTypes="fffffffffff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5.92593E-6 C -0.00504 0.00231 -0.01042 0.00231 -0.01546 0.00462 C -0.02258 0.00786 -0.03629 0.0162 -0.03629 0.0162 C -0.04862 0.03263 -0.06164 0.04652 -0.07588 0.05972 C -0.07935 0.06296 -0.08334 0.06504 -0.08629 0.06897 C -0.08803 0.07129 -0.08907 0.07453 -0.09133 0.07592 C -0.09445 0.07777 -0.09827 0.07754 -0.10174 0.07823 C -0.11077 0.08425 -0.12119 0.08865 -0.13108 0.09189 C -0.13664 0.0993 -0.14324 0.10485 -0.14827 0.11272 C -0.15782 0.12777 -0.1672 0.14351 -0.18108 0.15184 C -0.18681 0.15532 -0.20209 0.15578 -0.20522 0.15624 C -0.21511 0.15532 -0.22605 0.15833 -0.23456 0.15184 C -0.24376 0.14467 -0.25296 0.13703 -0.26199 0.1287 C -0.26824 0.12291 -0.27709 0.1287 -0.28456 0.1287 " pathEditMode="relative" ptsTypes="fffffffffffffA">
                                      <p:cBhvr>
                                        <p:cTn id="5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1.48148E-6 C -0.12587 -0.00208 -0.09791 0.01088 -0.16198 -0.01389 C -0.16423 -0.0162 -0.16614 -0.01967 -0.16892 -0.02083 C -0.17066 -0.02153 -0.17222 -0.01852 -0.17413 -0.01852 C -0.18507 -0.01852 -0.196 -0.02014 -0.20694 -0.02083 C -0.26719 -0.0412 -0.31267 -0.04167 -0.37934 -0.04606 C -0.41076 -0.05579 -0.39514 -0.04792 -0.42587 -0.07129 C -0.44045 -0.08241 -0.43003 -0.0794 -0.43785 -0.08981 C -0.44757 -0.10278 -0.47083 -0.11597 -0.48455 -0.11967 C -0.49913 -0.11296 -0.5059 -0.11504 -0.52413 -0.11504 " pathEditMode="relative" ptsTypes="fffffffffA">
                                      <p:cBhvr>
                                        <p:cTn id="5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2239 -0.00555 -0.0441 -0.01157 -0.06597 -0.01527 C -0.08524 -0.02222 -0.08368 -0.02222 -0.10226 -0.02685 C -0.11545 -0.03009 -0.14184 -0.03611 -0.14184 -0.03588 C -0.1526 -0.04166 -0.17274 -0.04861 -0.18333 -0.06134 C -0.18663 -0.06527 -0.18906 -0.07037 -0.19184 -0.075 C -0.19305 -0.07708 -0.19323 -0.08148 -0.19531 -0.08194 C -0.21528 -0.08564 -0.23559 -0.08495 -0.25573 -0.08657 C -0.26146 -0.08842 -0.2658 -0.08935 -0.27118 -0.09351 C -0.27378 -0.09537 -0.27552 -0.09907 -0.27812 -0.10046 C -0.28351 -0.10324 -0.28958 -0.10301 -0.29531 -0.10486 C -0.31753 -0.11967 -0.33906 -0.11736 -0.36441 -0.11875 C -0.38524 -0.13287 -0.40087 -0.12685 -0.42812 -0.12801 C -0.43628 -0.13171 -0.44149 -0.13726 -0.45052 -0.13726 " pathEditMode="relative" rAng="0" ptsTypes="fffffffffffffA">
                                      <p:cBhvr>
                                        <p:cTn id="6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Чей детеныш?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лошадь" descr="D:\картинки\дом жив\лошадь\07labgi0l1238702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636"/>
            <a:ext cx="1463051" cy="1143008"/>
          </a:xfrm>
          <a:prstGeom prst="rect">
            <a:avLst/>
          </a:prstGeom>
          <a:noFill/>
        </p:spPr>
      </p:pic>
      <p:pic>
        <p:nvPicPr>
          <p:cNvPr id="2051" name="жеребенок" descr="D:\картинки\дом жив\лошадь\jerebjo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143512"/>
            <a:ext cx="1300165" cy="952270"/>
          </a:xfrm>
          <a:prstGeom prst="rect">
            <a:avLst/>
          </a:prstGeom>
          <a:noFill/>
        </p:spPr>
      </p:pic>
      <p:pic>
        <p:nvPicPr>
          <p:cNvPr id="2052" name="овца" descr="D:\картинки\дом жив\баран\1431780643_14104216018123.jpg"/>
          <p:cNvPicPr>
            <a:picLocks noChangeAspect="1" noChangeArrowheads="1"/>
          </p:cNvPicPr>
          <p:nvPr/>
        </p:nvPicPr>
        <p:blipFill>
          <a:blip r:embed="rId5" cstate="print"/>
          <a:srcRect r="9524"/>
          <a:stretch>
            <a:fillRect/>
          </a:stretch>
        </p:blipFill>
        <p:spPr bwMode="auto">
          <a:xfrm>
            <a:off x="7215206" y="785794"/>
            <a:ext cx="1357322" cy="1428760"/>
          </a:xfrm>
          <a:prstGeom prst="rect">
            <a:avLst/>
          </a:prstGeom>
          <a:noFill/>
        </p:spPr>
      </p:pic>
      <p:pic>
        <p:nvPicPr>
          <p:cNvPr id="2053" name="ягненок" descr="D:\картинки\дом жив\баран\kak_narisovat_yagnenka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071546"/>
            <a:ext cx="1236760" cy="928694"/>
          </a:xfrm>
          <a:prstGeom prst="rect">
            <a:avLst/>
          </a:prstGeom>
          <a:noFill/>
        </p:spPr>
      </p:pic>
      <p:pic>
        <p:nvPicPr>
          <p:cNvPr id="2054" name="коза" descr="D:\картинки\дом жив\коза\kozoch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500306"/>
            <a:ext cx="1236935" cy="1081081"/>
          </a:xfrm>
          <a:prstGeom prst="rect">
            <a:avLst/>
          </a:prstGeom>
          <a:noFill/>
        </p:spPr>
      </p:pic>
      <p:pic>
        <p:nvPicPr>
          <p:cNvPr id="2055" name="козленок" descr="D:\картинки\дом жив\коза\Как-рисовать-козленка-470x343.jpg"/>
          <p:cNvPicPr>
            <a:picLocks noChangeAspect="1" noChangeArrowheads="1"/>
          </p:cNvPicPr>
          <p:nvPr/>
        </p:nvPicPr>
        <p:blipFill>
          <a:blip r:embed="rId8" cstate="print"/>
          <a:srcRect r="20866"/>
          <a:stretch>
            <a:fillRect/>
          </a:stretch>
        </p:blipFill>
        <p:spPr bwMode="auto">
          <a:xfrm>
            <a:off x="5643570" y="2571744"/>
            <a:ext cx="1071570" cy="988225"/>
          </a:xfrm>
          <a:prstGeom prst="rect">
            <a:avLst/>
          </a:prstGeom>
          <a:noFill/>
        </p:spPr>
      </p:pic>
      <p:pic>
        <p:nvPicPr>
          <p:cNvPr id="2056" name="корова" descr="D:\картинки\дом жив\корова\korova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357562"/>
            <a:ext cx="1543780" cy="1114416"/>
          </a:xfrm>
          <a:prstGeom prst="rect">
            <a:avLst/>
          </a:prstGeom>
          <a:noFill/>
        </p:spPr>
      </p:pic>
      <p:pic>
        <p:nvPicPr>
          <p:cNvPr id="2057" name="теленок" descr="D:\картинки\дом жив\корова\novyj-korm-dlya-malenkix-telyat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3429000"/>
            <a:ext cx="1071570" cy="971889"/>
          </a:xfrm>
          <a:prstGeom prst="rect">
            <a:avLst/>
          </a:prstGeom>
          <a:noFill/>
        </p:spPr>
      </p:pic>
      <p:pic>
        <p:nvPicPr>
          <p:cNvPr id="2058" name="крольченок" descr="D:\картинки\дом жив\кролик\Без названи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4000504"/>
            <a:ext cx="1372458" cy="954088"/>
          </a:xfrm>
          <a:prstGeom prst="rect">
            <a:avLst/>
          </a:prstGeom>
          <a:noFill/>
        </p:spPr>
      </p:pic>
      <p:pic>
        <p:nvPicPr>
          <p:cNvPr id="2059" name="крольчиха" descr="D:\картинки\дом жив\кролик\krolik8.jpg"/>
          <p:cNvPicPr>
            <a:picLocks noChangeAspect="1" noChangeArrowheads="1"/>
          </p:cNvPicPr>
          <p:nvPr/>
        </p:nvPicPr>
        <p:blipFill>
          <a:blip r:embed="rId12" cstate="print"/>
          <a:srcRect l="12305"/>
          <a:stretch>
            <a:fillRect/>
          </a:stretch>
        </p:blipFill>
        <p:spPr bwMode="auto">
          <a:xfrm>
            <a:off x="7286644" y="4071942"/>
            <a:ext cx="1149341" cy="1050566"/>
          </a:xfrm>
          <a:prstGeom prst="rect">
            <a:avLst/>
          </a:prstGeom>
          <a:noFill/>
        </p:spPr>
      </p:pic>
      <p:pic>
        <p:nvPicPr>
          <p:cNvPr id="2061" name="парасенок" descr="D:\картинки\дом жив\свинья\1649-middl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8" y="5357826"/>
            <a:ext cx="1077910" cy="898258"/>
          </a:xfrm>
          <a:prstGeom prst="rect">
            <a:avLst/>
          </a:prstGeom>
          <a:noFill/>
        </p:spPr>
      </p:pic>
      <p:pic>
        <p:nvPicPr>
          <p:cNvPr id="2062" name="свинья" descr="D:\картинки\дом жив\свинья\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5357826"/>
            <a:ext cx="1827201" cy="1019752"/>
          </a:xfrm>
          <a:prstGeom prst="rect">
            <a:avLst/>
          </a:prstGeom>
          <a:noFill/>
        </p:spPr>
      </p:pic>
      <p:pic>
        <p:nvPicPr>
          <p:cNvPr id="2063" name="собака" descr="D:\картинки\дом жив\собака\89293556_3501548_sobaka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57422" y="2000240"/>
            <a:ext cx="860410" cy="1097494"/>
          </a:xfrm>
          <a:prstGeom prst="rect">
            <a:avLst/>
          </a:prstGeom>
          <a:noFill/>
        </p:spPr>
      </p:pic>
      <p:pic>
        <p:nvPicPr>
          <p:cNvPr id="2064" name="щенок" descr="D:\картинки\дом жив\собака\Без названия (1).jpg"/>
          <p:cNvPicPr>
            <a:picLocks noChangeAspect="1" noChangeArrowheads="1"/>
          </p:cNvPicPr>
          <p:nvPr/>
        </p:nvPicPr>
        <p:blipFill>
          <a:blip r:embed="rId16" cstate="print"/>
          <a:srcRect l="19170"/>
          <a:stretch>
            <a:fillRect/>
          </a:stretch>
        </p:blipFill>
        <p:spPr bwMode="auto">
          <a:xfrm>
            <a:off x="642910" y="2214554"/>
            <a:ext cx="903622" cy="784224"/>
          </a:xfrm>
          <a:prstGeom prst="rect">
            <a:avLst/>
          </a:prstGeom>
          <a:noFill/>
        </p:spPr>
      </p:pic>
      <p:pic>
        <p:nvPicPr>
          <p:cNvPr id="2066" name="котенок" descr="D:\картинки\дом жив\кошка\images.jpg"/>
          <p:cNvPicPr>
            <a:picLocks noChangeAspect="1" noChangeArrowheads="1"/>
          </p:cNvPicPr>
          <p:nvPr/>
        </p:nvPicPr>
        <p:blipFill>
          <a:blip r:embed="rId17" cstate="print"/>
          <a:srcRect l="35020"/>
          <a:stretch>
            <a:fillRect/>
          </a:stretch>
        </p:blipFill>
        <p:spPr bwMode="auto">
          <a:xfrm>
            <a:off x="642910" y="785794"/>
            <a:ext cx="938193" cy="916777"/>
          </a:xfrm>
          <a:prstGeom prst="rect">
            <a:avLst/>
          </a:prstGeom>
          <a:noFill/>
        </p:spPr>
      </p:pic>
      <p:pic>
        <p:nvPicPr>
          <p:cNvPr id="2067" name="кошка" descr="D:\картинки\дом жив\кошка\domashnie-zhivotnye-v-kartinkax-7.jpg"/>
          <p:cNvPicPr>
            <a:picLocks noChangeAspect="1" noChangeArrowheads="1"/>
          </p:cNvPicPr>
          <p:nvPr/>
        </p:nvPicPr>
        <p:blipFill>
          <a:blip r:embed="rId18" cstate="print"/>
          <a:srcRect t="6356" r="3884"/>
          <a:stretch>
            <a:fillRect/>
          </a:stretch>
        </p:blipFill>
        <p:spPr bwMode="auto">
          <a:xfrm>
            <a:off x="2357422" y="857232"/>
            <a:ext cx="1071570" cy="1052502"/>
          </a:xfrm>
          <a:prstGeom prst="rect">
            <a:avLst/>
          </a:prstGeom>
          <a:noFill/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643966" y="6315650"/>
            <a:ext cx="50003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верь\Pictures\дом жив\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64" y="0"/>
            <a:ext cx="914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Чем питаются домашние животные?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кошка" descr="C:\Users\Зверь\Pictures\дом жив\domashnie-zhivotnye-v-kartinkax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99527"/>
            <a:ext cx="1814517" cy="182926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бака" descr="C:\Users\Зверь\Pictures\дом жив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000108"/>
            <a:ext cx="1785950" cy="188882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орова" descr="C:\Users\Зверь\Pictures\дом жив\korov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071546"/>
            <a:ext cx="1790092" cy="171451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оза" descr="C:\Users\Зверь\Pictures\дом жив\kozoc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119172"/>
            <a:ext cx="2000264" cy="174823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винья" descr="C:\Users\Зверь\Pictures\дом жив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500570"/>
            <a:ext cx="2244307" cy="139541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лошадь" descr="C:\Users\Зверь\Pictures\дом жив\07labgi0l12387023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071942"/>
            <a:ext cx="1859240" cy="180972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мышь" descr="C:\Users\Зверь\Pictures\дом жив\1435070662_d0bbd0b0d0b1d0b0d180d0b0d182d0bed180d0bdd0b0d18f-d0bcd18bd188d18c-5445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2484009"/>
            <a:ext cx="1428760" cy="84492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молоко" descr="C:\Users\Зверь\Pictures\дом жив\imag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2357430"/>
            <a:ext cx="890587" cy="110221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мясо" descr="C:\Users\Зверь\Pictures\дом жив\bebe3599276c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2685022"/>
            <a:ext cx="1270267" cy="74397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кость" descr="D:\картинки\дом жив\собака\imag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28" y="2643182"/>
            <a:ext cx="928687" cy="92868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трава к" descr="D:\картинки\дом жив\корова\3 (1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2198" y="2571744"/>
            <a:ext cx="1046919" cy="72865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сено к" descr="D:\картинки\дом жив\корова\seno-ili-suhaya-trav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20" y="2571744"/>
            <a:ext cx="1067480" cy="80353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сено" descr="D:\картинки\дом жив\корова\seno-ili-suhaya-trav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596" y="5643578"/>
            <a:ext cx="1050252" cy="79056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трава" descr="D:\картинки\дом жив\корова\3 (1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71670" y="5643578"/>
            <a:ext cx="1046919" cy="72865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зерно" descr="D:\картинки\дом жив\свинья\зерно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9190" y="5727350"/>
            <a:ext cx="1000132" cy="64013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отруби" descr="D:\картинки\дом жив\свинья\отруби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28992" y="5643578"/>
            <a:ext cx="1009570" cy="75717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овес" descr="D:\картинки\дом жив\лошадь\овес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15074" y="5643578"/>
            <a:ext cx="924743" cy="5699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солома" descr="D:\картинки\дом жив\лошадь\солома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86710" y="5617688"/>
            <a:ext cx="974294" cy="62119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715340" y="6286520"/>
            <a:ext cx="428660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лес" descr="C:\Users\Зверь\Pictures\дом жив\9bd640d9746eae30e24a4763145e31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02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0"/>
            <a:ext cx="657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Чем питаются дикие животные?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медведь" descr="D:\картинки\дом жив\медведь\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379" y="714356"/>
            <a:ext cx="1647097" cy="101296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ыба медв" descr="D:\картинки\дом жив\лиса\karas-silver-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85926"/>
            <a:ext cx="857256" cy="5715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ягод медв" descr="D:\картинки\дом жив\белка\7170a0c0840a114d69dbc4f43ff75f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785926"/>
            <a:ext cx="914406" cy="5715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косуля" descr="D:\картинки\дом жив\волк\коул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786322"/>
            <a:ext cx="857798" cy="52754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лиса" descr="D:\картинки\дом жив\лиса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642918"/>
            <a:ext cx="1554137" cy="108425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яйца" descr="D:\картинки\дом жив\лиса\drozd-350x2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785926"/>
            <a:ext cx="714936" cy="5985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глухарь" descr="D:\картинки\дом жив\лиса\глухар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4786322"/>
            <a:ext cx="660392" cy="56590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заяц лиса" descr="D:\картинки\дом жив\медведь\zayac_sme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1785926"/>
            <a:ext cx="793755" cy="5715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еж" descr="D:\картинки\дом жив\еж\c73fbe0c2d7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64" y="642918"/>
            <a:ext cx="1498624" cy="105149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червь" descr="D:\картинки\дом жив\еж\nazhivk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8148" y="1714487"/>
            <a:ext cx="714380" cy="53499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грибы еж" descr="D:\картинки\дом жив\еж\Parnyy_portre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29322" y="1714489"/>
            <a:ext cx="814579" cy="57150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ягод еж" descr="D:\картинки\дом жив\еж\tradicii-velikobritanii-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1989" y="1714488"/>
            <a:ext cx="762005" cy="5715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ыба" descr="D:\картинки\дом жив\медведь\karas-silver-45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0628" y="1785926"/>
            <a:ext cx="785818" cy="5715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белка" descr="D:\картинки\дом жив\белка\Без названия (1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00100" y="5500702"/>
            <a:ext cx="1428760" cy="93641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грбы" descr="D:\картинки\дом жив\белка\29-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7158" y="4643446"/>
            <a:ext cx="785818" cy="71437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шишки" descr="D:\картинки\дом жив\белка\кедр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85852" y="4786322"/>
            <a:ext cx="778585" cy="54820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ягод белка" descr="D:\картинки\дом жив\медведь\2603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43108" y="4786322"/>
            <a:ext cx="861370" cy="57642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волк" descr="D:\картинки\дом жив\волк\rabstol_net_wolf_08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29058" y="5572140"/>
            <a:ext cx="1500166" cy="93760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курапатка" descr="D:\картинки\дом жив\волк\куропатка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85984" y="1785926"/>
            <a:ext cx="737815" cy="5715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заяц волк" descr="D:\картинки\дом жив\медведь\zayac_sme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4786322"/>
            <a:ext cx="793755" cy="5715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лось" descr="D:\картинки\дом жив\лось\los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86578" y="5500702"/>
            <a:ext cx="1355712" cy="90344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ветка" descr="D:\картинки\дом жив\лось\1406803186_bereza_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286512" y="4786322"/>
            <a:ext cx="766269" cy="54133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ствол" descr="D:\картинки\дом жив\лось\post-23897-1303917445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215206" y="4429132"/>
            <a:ext cx="585813" cy="87370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ягода лось" descr="D:\картинки\дом жив\медведь\2603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929586" y="4786322"/>
            <a:ext cx="747268" cy="50006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заяц" descr="D:\картинки\дом жив\медведь\zayac_smel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857620" y="2643182"/>
            <a:ext cx="1436697" cy="103442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трава" descr="D:\картинки\дом жив\кролик\3 (1)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357554" y="3786190"/>
            <a:ext cx="881052" cy="61321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картинки\дом жив\лось\Pihta-sibirskaya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572660" y="3500438"/>
            <a:ext cx="796511" cy="595300"/>
          </a:xfrm>
          <a:prstGeom prst="rect">
            <a:avLst/>
          </a:prstGeom>
          <a:noFill/>
        </p:spPr>
      </p:pic>
      <p:pic>
        <p:nvPicPr>
          <p:cNvPr id="36" name="ствол" descr="D:\картинки\дом жив\лось\post-23897-1303917445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357686" y="3786190"/>
            <a:ext cx="585813" cy="87370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ягод заяц" descr="D:\картинки\дом жив\белка\7170a0c0840a114d69dbc4f43ff75f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786190"/>
            <a:ext cx="914406" cy="5715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35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Зверь</dc:creator>
  <cp:lastModifiedBy>ольга горохова</cp:lastModifiedBy>
  <cp:revision>43</cp:revision>
  <dcterms:created xsi:type="dcterms:W3CDTF">2016-10-13T18:17:14Z</dcterms:created>
  <dcterms:modified xsi:type="dcterms:W3CDTF">2022-06-15T05:11:24Z</dcterms:modified>
</cp:coreProperties>
</file>