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A56F6-BAD7-474C-88C3-FC1428F4C108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95BA4-8AE3-4442-AB3F-0933C31B8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9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5BA4-8AE3-4442-AB3F-0933C31B813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audio" Target="../media/audio3.wav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audio" Target="../media/audio4.wav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audio" Target="../media/audio7.wav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audio" Target="../media/audio6.wav"/><Relationship Id="rId16" Type="http://schemas.openxmlformats.org/officeDocument/2006/relationships/image" Target="../media/image49.png"/><Relationship Id="rId1" Type="http://schemas.openxmlformats.org/officeDocument/2006/relationships/audio" Target="../media/audio5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audio" Target="../media/audio8.wav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ы для создания презентаций «Тетрадь на спирали». Часть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980728"/>
            <a:ext cx="5221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Интерактивные игры</a:t>
            </a:r>
            <a:endParaRPr lang="ru-RU" sz="4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2132856"/>
            <a:ext cx="5681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«Уроки </a:t>
            </a: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грамоты для </a:t>
            </a: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малышей»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5805264"/>
            <a:ext cx="3879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Составила : Альмухаметова Э. М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Лосяш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40968"/>
            <a:ext cx="2274913" cy="2416906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41136" y="6319640"/>
            <a:ext cx="502864" cy="5383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 какого звука начинается слово?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1.Назови все, что нарисовано.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2.Соедини попарно картинки, названия которых начинаются с одинакового звука.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ведро" descr="Купить Ведро (5 и 10 литровое) в Набережных Челнах по выгодной цене - НПО  Полиме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268760"/>
            <a:ext cx="1176784" cy="1233850"/>
          </a:xfrm>
          <a:prstGeom prst="rect">
            <a:avLst/>
          </a:prstGeom>
          <a:noFill/>
        </p:spPr>
      </p:pic>
      <p:pic>
        <p:nvPicPr>
          <p:cNvPr id="14350" name="юбка" descr="Детские рисунки юбки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564904"/>
            <a:ext cx="1077321" cy="936155"/>
          </a:xfrm>
          <a:prstGeom prst="rect">
            <a:avLst/>
          </a:prstGeom>
          <a:noFill/>
        </p:spPr>
      </p:pic>
      <p:pic>
        <p:nvPicPr>
          <p:cNvPr id="14352" name="морковь" descr="Морковка рисунок (2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340768"/>
            <a:ext cx="1224135" cy="1224135"/>
          </a:xfrm>
          <a:prstGeom prst="rect">
            <a:avLst/>
          </a:prstGeom>
          <a:noFill/>
        </p:spPr>
      </p:pic>
      <p:pic>
        <p:nvPicPr>
          <p:cNvPr id="14358" name="ножницы" descr="Картинки ножниц - 81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196752"/>
            <a:ext cx="1235214" cy="1003611"/>
          </a:xfrm>
          <a:prstGeom prst="rect">
            <a:avLst/>
          </a:prstGeom>
          <a:noFill/>
        </p:spPr>
      </p:pic>
      <p:pic>
        <p:nvPicPr>
          <p:cNvPr id="14362" name="еж" descr="⬇ Скачать картинки Животных рисунок еж, стоковые фото Животных рисунок еж в  хорошем качестве | Depositphoto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420888"/>
            <a:ext cx="1203604" cy="990650"/>
          </a:xfrm>
          <a:prstGeom prst="rect">
            <a:avLst/>
          </a:prstGeom>
          <a:noFill/>
        </p:spPr>
      </p:pic>
      <p:pic>
        <p:nvPicPr>
          <p:cNvPr id="14364" name="юла" descr="Юла клипарт (6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157192"/>
            <a:ext cx="1278562" cy="1412776"/>
          </a:xfrm>
          <a:prstGeom prst="rect">
            <a:avLst/>
          </a:prstGeom>
          <a:noFill/>
        </p:spPr>
      </p:pic>
      <p:pic>
        <p:nvPicPr>
          <p:cNvPr id="14371" name="верблюд" descr="C:\Users\Contra\Pictures\verblu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293096"/>
            <a:ext cx="1334641" cy="1334641"/>
          </a:xfrm>
          <a:prstGeom prst="rect">
            <a:avLst/>
          </a:prstGeom>
          <a:noFill/>
        </p:spPr>
      </p:pic>
      <p:pic>
        <p:nvPicPr>
          <p:cNvPr id="14373" name="молоток" descr="Клипарт молоток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5445224"/>
            <a:ext cx="1224136" cy="1183013"/>
          </a:xfrm>
          <a:prstGeom prst="rect">
            <a:avLst/>
          </a:prstGeom>
          <a:noFill/>
        </p:spPr>
      </p:pic>
      <p:pic>
        <p:nvPicPr>
          <p:cNvPr id="14381" name="елка" descr="⬇ Скачать картинки Елка без декора, стоковые фото Елка без декора в хорошем  качестве | Depositphotos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005064"/>
            <a:ext cx="1540501" cy="1643202"/>
          </a:xfrm>
          <a:prstGeom prst="rect">
            <a:avLst/>
          </a:prstGeom>
          <a:noFill/>
        </p:spPr>
      </p:pic>
      <p:pic>
        <p:nvPicPr>
          <p:cNvPr id="14391" name="ананас" descr="Ананас для детей — Все для детского сад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415"/>
          <a:stretch>
            <a:fillRect/>
          </a:stretch>
        </p:blipFill>
        <p:spPr bwMode="auto">
          <a:xfrm>
            <a:off x="5436096" y="4725144"/>
            <a:ext cx="1742146" cy="1813348"/>
          </a:xfrm>
          <a:prstGeom prst="rect">
            <a:avLst/>
          </a:prstGeom>
          <a:noFill/>
        </p:spPr>
      </p:pic>
      <p:pic>
        <p:nvPicPr>
          <p:cNvPr id="14393" name="носорог" descr="Носорог рисунок (4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4221088"/>
            <a:ext cx="1733383" cy="1473375"/>
          </a:xfrm>
          <a:prstGeom prst="rect">
            <a:avLst/>
          </a:prstGeom>
          <a:noFill/>
        </p:spPr>
      </p:pic>
      <p:pic>
        <p:nvPicPr>
          <p:cNvPr id="32" name="автобус" descr="Пин на доске Clipart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5566" y="2276872"/>
            <a:ext cx="1421369" cy="1229484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641136" y="6319640"/>
            <a:ext cx="502864" cy="5383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77058E-7 C -0.00816 -0.01804 -0.00556 -0.00971 -0.00885 -0.04186 C -0.01024 -0.05574 -0.01198 -0.08349 -0.01198 -0.08349 C -0.01146 -0.13784 -0.01146 -0.19218 -0.01042 -0.24653 C -0.01024 -0.25463 -0.00573 -0.26712 -0.00139 -0.27243 C -2.77778E-6 -0.28261 0.00174 -0.28909 -0.00139 -0.30019 C -0.00295 -0.30551 -0.00677 -0.30921 -0.00885 -0.31429 C -0.0125 -0.32354 -0.01684 -0.33603 -0.02378 -0.34205 C -0.02517 -0.3432 -0.02691 -0.34297 -0.0283 -0.3439 C -0.03038 -0.34505 -0.03229 -0.34644 -0.0342 -0.34806 C -0.03542 -0.34922 -0.03611 -0.35107 -0.03733 -0.35199 C -0.0401 -0.35384 -0.04618 -0.35592 -0.04618 -0.35592 C -0.04774 -0.358 -0.05069 -0.36193 -0.05069 -0.36193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2858E-6 C 0.00121 0.01526 0.00243 0.03261 0.00885 0.04579 C 0.00937 0.04903 0.00972 0.0525 0.01041 0.05573 C 0.01215 0.06383 0.01632 0.07956 0.01632 0.07956 C 0.01857 0.10222 0.02014 0.12488 0.02378 0.14709 C 0.02778 0.20259 0.04635 0.29417 0.01632 0.3321 C 0.01146 0.34505 0.00416 0.35407 -0.00156 0.36586 C -0.00313 0.3728 -0.00608 0.37581 -0.00903 0.38182 C -0.00972 0.38483 -0.01441 0.39639 -0.01649 0.39778 C -0.0191 0.39963 -0.0224 0.39894 -0.02535 0.39963 C -0.02691 0.40032 -0.02986 0.40171 -0.02986 0.40171 " pathEditMode="relative" ptsTypes="ffffffffffA">
                                      <p:cBhvr>
                                        <p:cTn id="11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2461E-6 C 0.00607 -0.04047 0.02395 -0.07562 0.03888 -0.11147 C 0.0427 -0.12049 0.04548 -0.1302 0.0493 -0.13922 C 0.0559 -0.15472 0.06319 -0.16975 0.07013 -0.18501 C 0.08628 -0.2204 0.09531 -0.26226 0.11197 -0.29625 C 0.11562 -0.3173 0.12413 -0.33488 0.13142 -0.35407 C 0.13281 -0.37118 0.13437 -0.38853 0.13576 -0.40564 C 0.13645 -0.41466 0.14184 -0.43154 0.14184 -0.43154 C 0.1434 -0.44426 0.14531 -0.45675 0.14774 -0.46924 C 0.15086 -0.50116 0.14826 -0.48959 0.15225 -0.50509 C 0.15381 -0.5229 0.15677 -0.5407 0.15677 -0.55874 " pathEditMode="relative" ptsTypes="ffffffffffA">
                                      <p:cBhvr>
                                        <p:cTn id="16" dur="2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80204E-6 C -0.01615 0.00324 -0.03403 0.00578 -0.04931 0.01388 C -0.07101 0.02521 -0.08976 0.04394 -0.10747 0.0636 C -0.11163 0.06823 -0.11684 0.07239 -0.12084 0.07748 C -0.12257 0.07979 -0.12344 0.08326 -0.12535 0.08534 C -0.14427 0.10754 -0.12344 0.07493 -0.14775 0.10731 C -0.15573 0.11795 -0.16354 0.12836 -0.1717 0.13922 C -0.17535 0.14408 -0.17986 0.16466 -0.18212 0.17091 C -0.18872 0.18872 -0.19705 0.21508 -0.20747 0.22849 C -0.20903 0.23543 -0.21129 0.23751 -0.21493 0.2426 C -0.21736 0.25301 -0.21545 0.24676 -0.2224 0.26041 L -0.2224 0.26041 C -0.22587 0.27243 -0.229 0.28284 -0.23577 0.29232 C -0.23629 0.29417 -0.23646 0.29626 -0.23733 0.29811 C -0.23802 0.29972 -0.24028 0.30227 -0.24028 0.30227 " pathEditMode="relative" ptsTypes="ffffffffffFfffA">
                                      <p:cBhvr>
                                        <p:cTn id="21" dur="2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1 0.04995 C 0.03316 0.06337 0.03716 0.04718 0.03386 0.07169 C 0.0323 0.08372 0.02934 0.09528 0.02778 0.10754 C 0.02726 0.12141 0.02726 0.13552 0.02639 0.1494 C 0.02535 0.16744 0.0198 0.18686 0.01737 0.2049 C 0.01632 0.213 0.01372 0.21947 0.01146 0.22687 C 0.00903 0.23474 0.00539 0.25069 0.00539 0.25092 C 0.0007 0.29093 0.00035 0.33187 -0.00503 0.37188 C -0.00659 0.39755 -0.00954 0.42391 -0.0125 0.44958 C -0.0151 0.47178 -0.021 0.49306 -0.02447 0.51503 C -0.02552 0.53423 -0.02743 0.55365 -0.02743 0.57285 " pathEditMode="relative" rAng="0" ptsTypes="ffffffffffA">
                                      <p:cBhvr>
                                        <p:cTn id="26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58927E-6 C 0.00156 -0.01018 0.00451 -0.01827 0.00746 -0.02798 C 0.0092 -0.04094 0.01267 -0.05273 0.01492 -0.06568 C 0.01944 -0.09158 0.02256 -0.11772 0.02829 -0.14316 C 0.03246 -0.16212 0.03298 -0.15865 0.03576 -0.17692 C 0.03836 -0.1938 0.04166 -0.20999 0.04479 -0.22664 C 0.04878 -0.24792 0.05121 -0.26943 0.05676 -0.29024 C 0.06006 -0.31938 0.06284 -0.34898 0.06718 -0.37789 C 0.06892 -0.38946 0.0743 -0.40079 0.0776 -0.41166 C 0.07899 -0.4223 0.08194 -0.43085 0.08367 -0.44149 C 0.08194 -0.4482 0.08367 -0.4475 0.08055 -0.4475 " pathEditMode="relative" ptsTypes="ffffffffffA">
                                      <p:cBhvr>
                                        <p:cTn id="31" dur="2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9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Игра «Хитрая книга загадок»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Ответьте, согласны ли вы с этими отгадками: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00808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чаще голову задрав воет с голоду...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40968"/>
            <a:ext cx="464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Кто в малине знает толк? Косолапый бурый...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81128"/>
            <a:ext cx="351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Дочерей и сыновй учит хрюкать...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3296"/>
            <a:ext cx="502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Кто любит по веткам носиться?Конечно, рыжая...</a:t>
            </a:r>
            <a:endParaRPr lang="ru-RU" dirty="0"/>
          </a:p>
        </p:txBody>
      </p:sp>
      <p:pic>
        <p:nvPicPr>
          <p:cNvPr id="16386" name="Picture 2" descr="Жираф. Картинки для детей, трафарет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836712"/>
            <a:ext cx="864096" cy="1728192"/>
          </a:xfrm>
          <a:prstGeom prst="rect">
            <a:avLst/>
          </a:prstGeom>
          <a:noFill/>
        </p:spPr>
      </p:pic>
      <p:pic>
        <p:nvPicPr>
          <p:cNvPr id="16388" name="волк" descr="Наклейка PNG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340768"/>
            <a:ext cx="1498137" cy="1123603"/>
          </a:xfrm>
          <a:prstGeom prst="rect">
            <a:avLst/>
          </a:prstGeom>
          <a:noFill/>
        </p:spPr>
      </p:pic>
      <p:pic>
        <p:nvPicPr>
          <p:cNvPr id="16390" name="медведь" descr="Медведь PNG фото скачать бесплат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636912"/>
            <a:ext cx="1184920" cy="947937"/>
          </a:xfrm>
          <a:prstGeom prst="rect">
            <a:avLst/>
          </a:prstGeom>
          <a:noFill/>
        </p:spPr>
      </p:pic>
      <p:pic>
        <p:nvPicPr>
          <p:cNvPr id="16392" name="Picture 8" descr="Волк клипарт (5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3073" y="2636912"/>
            <a:ext cx="1469988" cy="1122091"/>
          </a:xfrm>
          <a:prstGeom prst="rect">
            <a:avLst/>
          </a:prstGeom>
          <a:noFill/>
        </p:spPr>
      </p:pic>
      <p:pic>
        <p:nvPicPr>
          <p:cNvPr id="16394" name="Picture 10" descr="картинки муравей для детей нарисованные онлайн | Мультипликационные  рисунки, Рисунки цветов, Анимация персонаже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861048"/>
            <a:ext cx="1062650" cy="1416386"/>
          </a:xfrm>
          <a:prstGeom prst="rect">
            <a:avLst/>
          </a:prstGeom>
          <a:noFill/>
        </p:spPr>
      </p:pic>
      <p:pic>
        <p:nvPicPr>
          <p:cNvPr id="16402" name="свинья" descr="Свинья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077072"/>
            <a:ext cx="1347293" cy="1109271"/>
          </a:xfrm>
          <a:prstGeom prst="rect">
            <a:avLst/>
          </a:prstGeom>
          <a:noFill/>
        </p:spPr>
      </p:pic>
      <p:pic>
        <p:nvPicPr>
          <p:cNvPr id="16404" name="Picture 20" descr="Клипарт лиса (6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5517232"/>
            <a:ext cx="1466528" cy="1141448"/>
          </a:xfrm>
          <a:prstGeom prst="rect">
            <a:avLst/>
          </a:prstGeom>
          <a:noFill/>
        </p:spPr>
      </p:pic>
      <p:pic>
        <p:nvPicPr>
          <p:cNvPr id="16406" name="белка" descr="Белка – описание, виды, чем питается, где обитает, фот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5589240"/>
            <a:ext cx="1794429" cy="1001292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641136" y="6319640"/>
            <a:ext cx="502864" cy="5383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4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64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339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Быстрее всех от страха несется...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76872"/>
            <a:ext cx="489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горной круче проходилобросший шерстью...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05064"/>
            <a:ext cx="411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теплой лужице своей громко квакал...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89240"/>
            <a:ext cx="505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пальмы вниз на пальму снова , ловко прыгает...</a:t>
            </a:r>
            <a:endParaRPr lang="ru-RU" dirty="0"/>
          </a:p>
        </p:txBody>
      </p:sp>
      <p:pic>
        <p:nvPicPr>
          <p:cNvPr id="15362" name="Picture 2" descr="Черепаха рисунок детский - 90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1595981" cy="1298065"/>
          </a:xfrm>
          <a:prstGeom prst="rect">
            <a:avLst/>
          </a:prstGeom>
          <a:noFill/>
        </p:spPr>
      </p:pic>
      <p:pic>
        <p:nvPicPr>
          <p:cNvPr id="15364" name="Picture 4" descr="Зайчик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394520" cy="1389872"/>
          </a:xfrm>
          <a:prstGeom prst="rect">
            <a:avLst/>
          </a:prstGeom>
          <a:noFill/>
        </p:spPr>
      </p:pic>
      <p:pic>
        <p:nvPicPr>
          <p:cNvPr id="15366" name="Picture 6" descr="Крокодил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1715344" cy="999188"/>
          </a:xfrm>
          <a:prstGeom prst="rect">
            <a:avLst/>
          </a:prstGeom>
          <a:noFill/>
        </p:spPr>
      </p:pic>
      <p:sp>
        <p:nvSpPr>
          <p:cNvPr id="15368" name="AutoShape 8" descr="Баран рисунок для детей. Картинки срисовки в школу и детский садик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9" name="Picture 9" descr="C:\Users\Contra\Pictures\baran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484784"/>
            <a:ext cx="1763688" cy="1534408"/>
          </a:xfrm>
          <a:prstGeom prst="rect">
            <a:avLst/>
          </a:prstGeom>
          <a:noFill/>
        </p:spPr>
      </p:pic>
      <p:pic>
        <p:nvPicPr>
          <p:cNvPr id="15371" name="Picture 11" descr="Бармалей - 61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284984"/>
            <a:ext cx="1556792" cy="1556792"/>
          </a:xfrm>
          <a:prstGeom prst="rect">
            <a:avLst/>
          </a:prstGeom>
          <a:noFill/>
        </p:spPr>
      </p:pic>
      <p:pic>
        <p:nvPicPr>
          <p:cNvPr id="15373" name="Picture 13" descr="лягушка рисунок - Поиск в Google | Frog illustration, Frog art, Fro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501008"/>
            <a:ext cx="1320410" cy="1194916"/>
          </a:xfrm>
          <a:prstGeom prst="rect">
            <a:avLst/>
          </a:prstGeom>
          <a:noFill/>
        </p:spPr>
      </p:pic>
      <p:pic>
        <p:nvPicPr>
          <p:cNvPr id="15375" name="Picture 15" descr="Животноводческие фермы шаржа для детей корова милая Иллюстрация вектора -  иллюстрации насчитывающей содружественно, скотины: 7121224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0" b="6250"/>
          <a:stretch>
            <a:fillRect/>
          </a:stretch>
        </p:blipFill>
        <p:spPr bwMode="auto">
          <a:xfrm>
            <a:off x="5364088" y="5085184"/>
            <a:ext cx="1221256" cy="1296144"/>
          </a:xfrm>
          <a:prstGeom prst="rect">
            <a:avLst/>
          </a:prstGeom>
          <a:noFill/>
        </p:spPr>
      </p:pic>
      <p:pic>
        <p:nvPicPr>
          <p:cNvPr id="15377" name="Picture 17" descr="Обезьяна рисунок (2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013176"/>
            <a:ext cx="1512168" cy="1512168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641136" y="6319640"/>
            <a:ext cx="502864" cy="5383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3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53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53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График отключения электроэнергии: группа «А» | Новини Харкова та України -  АТ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80728"/>
            <a:ext cx="1328936" cy="1255845"/>
          </a:xfrm>
          <a:prstGeom prst="rect">
            <a:avLst/>
          </a:prstGeom>
          <a:noFill/>
        </p:spPr>
      </p:pic>
      <p:pic>
        <p:nvPicPr>
          <p:cNvPr id="17418" name="Picture 10" descr="Иван Лоза (vanyafreedy12) - Profile | Pintere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124744"/>
            <a:ext cx="1082001" cy="1225467"/>
          </a:xfrm>
          <a:prstGeom prst="rect">
            <a:avLst/>
          </a:prstGeom>
          <a:noFill/>
        </p:spPr>
      </p:pic>
      <p:pic>
        <p:nvPicPr>
          <p:cNvPr id="17422" name="Picture 14" descr="Фото картинки буква У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196752"/>
            <a:ext cx="829091" cy="1176476"/>
          </a:xfrm>
          <a:prstGeom prst="rect">
            <a:avLst/>
          </a:prstGeom>
          <a:noFill/>
        </p:spPr>
      </p:pic>
      <p:pic>
        <p:nvPicPr>
          <p:cNvPr id="17424" name="Picture 16" descr="Буква Э - Презентации &quot;Буквы, звуки, чтение&quot; - Презентации - Обучение и  развитие - ПочемуЧка - Сайт для детей и их родителе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196752"/>
            <a:ext cx="1003793" cy="1147193"/>
          </a:xfrm>
          <a:prstGeom prst="rect">
            <a:avLst/>
          </a:prstGeom>
          <a:noFill/>
        </p:spPr>
      </p:pic>
      <p:pic>
        <p:nvPicPr>
          <p:cNvPr id="17428" name="экскаватор" descr="Экскаватор картинки для детей нарисованные (37 фото) - красивые картинки и  HD фот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4437112"/>
            <a:ext cx="1929174" cy="1835127"/>
          </a:xfrm>
          <a:prstGeom prst="rect">
            <a:avLst/>
          </a:prstGeom>
          <a:noFill/>
        </p:spPr>
      </p:pic>
      <p:pic>
        <p:nvPicPr>
          <p:cNvPr id="12" name="арбуз" descr="Рисунок детский арбуз (2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4941168"/>
            <a:ext cx="1321442" cy="1296144"/>
          </a:xfrm>
          <a:prstGeom prst="rect">
            <a:avLst/>
          </a:prstGeom>
          <a:noFill/>
        </p:spPr>
      </p:pic>
      <p:pic>
        <p:nvPicPr>
          <p:cNvPr id="17430" name="улитка" descr="улитка PNG , улитка PNG клипарт, улитка PNG , животное PNG картинки и пнг  рисунок для бесплатной загрузки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996952"/>
            <a:ext cx="1559496" cy="1559496"/>
          </a:xfrm>
          <a:prstGeom prst="rect">
            <a:avLst/>
          </a:prstGeom>
          <a:noFill/>
        </p:spPr>
      </p:pic>
      <p:pic>
        <p:nvPicPr>
          <p:cNvPr id="17435" name="огурец" descr="C:\Users\Contra\Pictures\ogurec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708920"/>
            <a:ext cx="1800200" cy="1800200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41136" y="6319640"/>
            <a:ext cx="502864" cy="5383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9512" y="260648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ИГРА: «На какой звук?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Назови звук, с которого начинается название предмета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7" name="э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3563888" y="4509120"/>
            <a:ext cx="304800" cy="304800"/>
          </a:xfrm>
          <a:prstGeom prst="rect">
            <a:avLst/>
          </a:prstGeom>
        </p:spPr>
      </p:pic>
      <p:pic>
        <p:nvPicPr>
          <p:cNvPr id="18" name="а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6012160" y="4581128"/>
            <a:ext cx="304800" cy="304800"/>
          </a:xfrm>
          <a:prstGeom prst="rect">
            <a:avLst/>
          </a:prstGeom>
        </p:spPr>
      </p:pic>
      <p:pic>
        <p:nvPicPr>
          <p:cNvPr id="19" name="у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7668344" y="2780928"/>
            <a:ext cx="304800" cy="304800"/>
          </a:xfrm>
          <a:prstGeom prst="rect">
            <a:avLst/>
          </a:prstGeom>
        </p:spPr>
      </p:pic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5" cstate="print"/>
          <a:stretch>
            <a:fillRect/>
          </a:stretch>
        </p:blipFill>
        <p:spPr>
          <a:xfrm>
            <a:off x="1763688" y="29969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7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1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Большие трафареты русских букв скачать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312" y="404664"/>
            <a:ext cx="985147" cy="1394107"/>
          </a:xfrm>
          <a:prstGeom prst="rect">
            <a:avLst/>
          </a:prstGeom>
          <a:noFill/>
        </p:spPr>
      </p:pic>
      <p:pic>
        <p:nvPicPr>
          <p:cNvPr id="18436" name="Picture 4" descr="З... (Югива) / Стихи.ру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62548"/>
            <a:ext cx="1020550" cy="1444207"/>
          </a:xfrm>
          <a:prstGeom prst="rect">
            <a:avLst/>
          </a:prstGeom>
          <a:noFill/>
        </p:spPr>
      </p:pic>
      <p:sp>
        <p:nvSpPr>
          <p:cNvPr id="18438" name="AutoShape 6" descr="Буква &quot;ц&quot; вернется в таджикский алфавит? :: Новости :: StanRadar - новости  Центральной Аз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Большие трафареты русских букв скачать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76672"/>
            <a:ext cx="1068575" cy="1512168"/>
          </a:xfrm>
          <a:prstGeom prst="rect">
            <a:avLst/>
          </a:prstGeom>
          <a:noFill/>
        </p:spPr>
      </p:pic>
      <p:pic>
        <p:nvPicPr>
          <p:cNvPr id="18442" name="Picture 10" descr="Сентябрь 2017 — Анаит Нагдалян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04664"/>
            <a:ext cx="977216" cy="1382884"/>
          </a:xfrm>
          <a:prstGeom prst="rect">
            <a:avLst/>
          </a:prstGeom>
          <a:noFill/>
        </p:spPr>
      </p:pic>
      <p:pic>
        <p:nvPicPr>
          <p:cNvPr id="7" name="заяц" descr="Зайчик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4725144"/>
            <a:ext cx="1611266" cy="1605896"/>
          </a:xfrm>
          <a:prstGeom prst="rect">
            <a:avLst/>
          </a:prstGeom>
          <a:noFill/>
        </p:spPr>
      </p:pic>
      <p:pic>
        <p:nvPicPr>
          <p:cNvPr id="18444" name="цыпленок" descr="Цыпленок на прозрачном фоне картинки для детей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97152"/>
            <a:ext cx="1526013" cy="1462429"/>
          </a:xfrm>
          <a:prstGeom prst="rect">
            <a:avLst/>
          </a:prstGeom>
          <a:noFill/>
        </p:spPr>
      </p:pic>
      <p:pic>
        <p:nvPicPr>
          <p:cNvPr id="18446" name="слон" descr="✓ Клипарт слон PNG #5 скачать клипарт бесплатно - Clipart-D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9238" y="2996952"/>
            <a:ext cx="1962058" cy="1551988"/>
          </a:xfrm>
          <a:prstGeom prst="rect">
            <a:avLst/>
          </a:prstGeom>
          <a:noFill/>
        </p:spPr>
      </p:pic>
      <p:sp>
        <p:nvSpPr>
          <p:cNvPr id="18448" name="AutoShape 16" descr="Воздушный Шар Красный Дети - Бесплатная векторная графика на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0" name="шар" descr="Рисуем воздушный шарик в Фотошоп / Creativo.on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140968"/>
            <a:ext cx="1909986" cy="1909986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41136" y="6319640"/>
            <a:ext cx="502864" cy="5383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ш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5" cstate="print"/>
          <a:stretch>
            <a:fillRect/>
          </a:stretch>
        </p:blipFill>
        <p:spPr>
          <a:xfrm>
            <a:off x="3851920" y="2924944"/>
            <a:ext cx="304800" cy="304800"/>
          </a:xfrm>
          <a:prstGeom prst="rect">
            <a:avLst/>
          </a:prstGeom>
        </p:spPr>
      </p:pic>
      <p:pic>
        <p:nvPicPr>
          <p:cNvPr id="17" name="з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5" cstate="print"/>
          <a:stretch>
            <a:fillRect/>
          </a:stretch>
        </p:blipFill>
        <p:spPr>
          <a:xfrm>
            <a:off x="5364088" y="4077072"/>
            <a:ext cx="304800" cy="304800"/>
          </a:xfrm>
          <a:prstGeom prst="rect">
            <a:avLst/>
          </a:prstGeom>
        </p:spPr>
      </p:pic>
      <p:pic>
        <p:nvPicPr>
          <p:cNvPr id="18" name="с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5" cstate="print"/>
          <a:stretch>
            <a:fillRect/>
          </a:stretch>
        </p:blipFill>
        <p:spPr>
          <a:xfrm>
            <a:off x="6948264" y="2348880"/>
            <a:ext cx="304800" cy="304800"/>
          </a:xfrm>
          <a:prstGeom prst="rect">
            <a:avLst/>
          </a:prstGeom>
        </p:spPr>
      </p:pic>
      <p:pic>
        <p:nvPicPr>
          <p:cNvPr id="20" name="ц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6" cstate="print"/>
          <a:stretch>
            <a:fillRect/>
          </a:stretch>
        </p:blipFill>
        <p:spPr>
          <a:xfrm>
            <a:off x="755576" y="44371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84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4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9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для создания презентаций «Тетрадь на спирали». Часть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Лосяш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40968"/>
            <a:ext cx="2274913" cy="24169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556792"/>
            <a:ext cx="2891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Молодец!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131</Words>
  <Application>Microsoft Office PowerPoint</Application>
  <PresentationFormat>Экран (4:3)</PresentationFormat>
  <Paragraphs>20</Paragraphs>
  <Slides>7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Contra</dc:creator>
  <cp:lastModifiedBy>ольга горохова</cp:lastModifiedBy>
  <cp:revision>18</cp:revision>
  <dcterms:created xsi:type="dcterms:W3CDTF">2022-08-14T03:04:28Z</dcterms:created>
  <dcterms:modified xsi:type="dcterms:W3CDTF">2022-08-15T04:04:20Z</dcterms:modified>
</cp:coreProperties>
</file>