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4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audio" Target="../media/audio1.wav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210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Автоматизация звука Л в </a:t>
            </a:r>
            <a:r>
              <a:rPr lang="ru-RU" sz="6000" dirty="0" smtClean="0">
                <a:solidFill>
                  <a:schemeClr val="bg1"/>
                </a:solidFill>
              </a:rPr>
              <a:t>прямых слогах</a:t>
            </a:r>
            <a:r>
              <a:rPr lang="ru-RU" sz="8800" dirty="0" smtClean="0">
                <a:solidFill>
                  <a:schemeClr val="bg1"/>
                </a:solidFill>
              </a:rPr>
              <a:t/>
            </a:r>
            <a:br>
              <a:rPr lang="ru-RU" sz="8800" dirty="0" smtClean="0">
                <a:solidFill>
                  <a:schemeClr val="bg1"/>
                </a:solidFill>
              </a:rPr>
            </a:b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1680" y="5132784"/>
            <a:ext cx="3448472" cy="12485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Выполнила: учитель-логопед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МАДОУ ЦРР №9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Самофеева</a:t>
            </a:r>
            <a:r>
              <a:rPr lang="ru-RU" sz="1800" dirty="0" smtClean="0">
                <a:solidFill>
                  <a:schemeClr val="bg1"/>
                </a:solidFill>
              </a:rPr>
              <a:t> Н.А.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44824"/>
            <a:ext cx="7344816" cy="21602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СЛОВО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624"/>
            <a:ext cx="2555775" cy="2350694"/>
          </a:xfrm>
          <a:prstGeom prst="rect">
            <a:avLst/>
          </a:prstGeom>
          <a:noFill/>
        </p:spPr>
      </p:pic>
      <p:pic>
        <p:nvPicPr>
          <p:cNvPr id="102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816243" cy="720080"/>
          </a:xfrm>
          <a:prstGeom prst="rect">
            <a:avLst/>
          </a:prstGeom>
          <a:noFill/>
        </p:spPr>
      </p:pic>
      <p:pic>
        <p:nvPicPr>
          <p:cNvPr id="8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9933" y="1421160"/>
            <a:ext cx="816243" cy="720080"/>
          </a:xfrm>
          <a:prstGeom prst="rect">
            <a:avLst/>
          </a:prstGeom>
          <a:noFill/>
        </p:spPr>
      </p:pic>
      <p:pic>
        <p:nvPicPr>
          <p:cNvPr id="9" name="Picture 4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101" y="692696"/>
            <a:ext cx="816243" cy="720080"/>
          </a:xfrm>
          <a:prstGeom prst="rect">
            <a:avLst/>
          </a:prstGeom>
          <a:noFill/>
        </p:spPr>
      </p:pic>
      <p:pic>
        <p:nvPicPr>
          <p:cNvPr id="1042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58088" y="6184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«НАЙДИ СЛОВО»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 игры: автоматизация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в прямых слогах, находящихся в начале слова.</a:t>
            </a:r>
          </a:p>
          <a:p>
            <a:r>
              <a:rPr lang="ru-RU" dirty="0" smtClean="0"/>
              <a:t>Правила игры: На игровом поле написан слог, с которого должно начинаться слово и даны слова. Ребёнок называет слово, выделяет первый слог и соотносит его с написанным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Речевой материал: лак, лампа, ландыш, лавка, лапа, ласты, лапти, лом, лось, лото, лотос, лодка, ложка, лук, лупа, лужа, луна, лыжи, лыко.</a:t>
            </a:r>
            <a:endParaRPr lang="ru-RU" sz="1800" dirty="0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00392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ЛА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static.tildacdn.com/tild3861-6663-4031-b234-366439313433/nail-polish-png-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28392"/>
            <a:ext cx="836712" cy="836712"/>
          </a:xfrm>
          <a:prstGeom prst="rect">
            <a:avLst/>
          </a:prstGeom>
          <a:noFill/>
        </p:spPr>
      </p:pic>
      <p:pic>
        <p:nvPicPr>
          <p:cNvPr id="2062" name="Picture 14" descr="https://demiart.ru/forum/uploads/post-13689-1169329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517232"/>
            <a:ext cx="561911" cy="936104"/>
          </a:xfrm>
          <a:prstGeom prst="rect">
            <a:avLst/>
          </a:prstGeom>
          <a:noFill/>
        </p:spPr>
      </p:pic>
      <p:pic>
        <p:nvPicPr>
          <p:cNvPr id="2066" name="Picture 18" descr="http://ruzacbs.ru/sites/default/files/inline/images/el%20%2823%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307849"/>
            <a:ext cx="982839" cy="1073479"/>
          </a:xfrm>
          <a:prstGeom prst="rect">
            <a:avLst/>
          </a:prstGeom>
          <a:noFill/>
        </p:spPr>
      </p:pic>
      <p:pic>
        <p:nvPicPr>
          <p:cNvPr id="2070" name="Picture 22" descr="https://i.pinimg.com/originals/83/f9/b0/83f9b0639ab5a26d40475406ccb801e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437112"/>
            <a:ext cx="715166" cy="884849"/>
          </a:xfrm>
          <a:prstGeom prst="rect">
            <a:avLst/>
          </a:prstGeom>
          <a:noFill/>
        </p:spPr>
      </p:pic>
      <p:pic>
        <p:nvPicPr>
          <p:cNvPr id="2086" name="Picture 38" descr="https://www.clipartmax.com/png/full/24-245976_%D1%84%D0%BE%D1%82%D0%BE-%D0%B0%D0%B2%D1%82%D0%BE%D1%80-ladylony-%D0%BD%D0%B0-%D1%8F%D0%BD%D0%B4%D0%B5%D0%BA%D1%81-flippers-pn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5517232"/>
            <a:ext cx="988946" cy="1023489"/>
          </a:xfrm>
          <a:prstGeom prst="rect">
            <a:avLst/>
          </a:prstGeom>
          <a:noFill/>
        </p:spPr>
      </p:pic>
      <p:pic>
        <p:nvPicPr>
          <p:cNvPr id="2090" name="Picture 42" descr="https://s25.postimg.cc/lr6bv5f8v/PNG_Bank_Resimleri-www.nisanboard_10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437112"/>
            <a:ext cx="1371580" cy="648072"/>
          </a:xfrm>
          <a:prstGeom prst="rect">
            <a:avLst/>
          </a:prstGeom>
          <a:noFill/>
        </p:spPr>
      </p:pic>
      <p:pic>
        <p:nvPicPr>
          <p:cNvPr id="32" name="Picture 262" descr="https://avatars.mds.yandex.net/get-pdb/2296723/07bf8848-0db7-4fb2-8dc8-94f5c2b65ad4/s1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573016"/>
            <a:ext cx="731781" cy="953461"/>
          </a:xfrm>
          <a:prstGeom prst="rect">
            <a:avLst/>
          </a:prstGeom>
          <a:noFill/>
        </p:spPr>
      </p:pic>
      <p:pic>
        <p:nvPicPr>
          <p:cNvPr id="2103" name="Picture 55" descr="C:\Users\comp\Desktop\ИГРЫ НА САЙТ КАРАНТИН\Где спрятался звук Л\kartinka-lotos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3501008"/>
            <a:ext cx="1024936" cy="874654"/>
          </a:xfrm>
          <a:prstGeom prst="rect">
            <a:avLst/>
          </a:prstGeom>
          <a:noFill/>
        </p:spPr>
      </p:pic>
      <p:pic>
        <p:nvPicPr>
          <p:cNvPr id="35" name="Picture 216" descr="https://img-fotki.yandex.ru/get/6745/200418627.ab/0_12a4a1_9840a630_orig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725144"/>
            <a:ext cx="1208964" cy="728448"/>
          </a:xfrm>
          <a:prstGeom prst="rect">
            <a:avLst/>
          </a:prstGeom>
          <a:noFill/>
        </p:spPr>
      </p:pic>
      <p:pic>
        <p:nvPicPr>
          <p:cNvPr id="2104" name="Picture 56" descr="C:\Users\comp\Desktop\ИГРЫ НА САЙТ КАРАНТИН\Где спрятался звук Л\4622964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8246" y="5301208"/>
            <a:ext cx="1265922" cy="576064"/>
          </a:xfrm>
          <a:prstGeom prst="rect">
            <a:avLst/>
          </a:prstGeom>
          <a:noFill/>
        </p:spPr>
      </p:pic>
      <p:sp>
        <p:nvSpPr>
          <p:cNvPr id="2106" name="AutoShape 58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8" name="AutoShape 60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10" name="Picture 62" descr="http://beztrud.ru/images/cms/data/import_files/74/lom_pozharnyj_6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129693">
            <a:off x="4979219" y="5929297"/>
            <a:ext cx="1152128" cy="576064"/>
          </a:xfrm>
          <a:prstGeom prst="rect">
            <a:avLst/>
          </a:prstGeom>
          <a:noFill/>
        </p:spPr>
      </p:pic>
      <p:pic>
        <p:nvPicPr>
          <p:cNvPr id="2112" name="Picture 64" descr="https://fsd.multiurok.ru/html/2018/11/09/s_5be5717021e50/992614_10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5373216"/>
            <a:ext cx="1030290" cy="1138023"/>
          </a:xfrm>
          <a:prstGeom prst="rect">
            <a:avLst/>
          </a:prstGeom>
          <a:noFill/>
        </p:spPr>
      </p:pic>
      <p:pic>
        <p:nvPicPr>
          <p:cNvPr id="2114" name="Picture 66" descr="https://ratesniper.ru/images/yygpKbDS1y8uSSzJTNYryElNLdIrKtXP1E8v0DczMtO3NLfUz8svytXLKkgHAA==.jp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4437112"/>
            <a:ext cx="1152128" cy="864096"/>
          </a:xfrm>
          <a:prstGeom prst="rect">
            <a:avLst/>
          </a:prstGeom>
          <a:noFill/>
        </p:spPr>
      </p:pic>
      <p:pic>
        <p:nvPicPr>
          <p:cNvPr id="2115" name="Picture 67" descr="C:\Users\comp\Desktop\ИГРЫ НА САЙТ КАРАНТИН\Где спрятался звук Л\69f07f7475d496fd0cd29e226624cc28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3573016"/>
            <a:ext cx="792088" cy="792088"/>
          </a:xfrm>
          <a:prstGeom prst="rect">
            <a:avLst/>
          </a:prstGeom>
          <a:noFill/>
        </p:spPr>
      </p:pic>
      <p:pic>
        <p:nvPicPr>
          <p:cNvPr id="2116" name="Picture 68" descr="C:\Users\comp\Desktop\ИГРЫ НА САЙТ КАРАНТИН\Где спрятался звук Л\magnifier-3170000_640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66577" y="4509120"/>
            <a:ext cx="853295" cy="864096"/>
          </a:xfrm>
          <a:prstGeom prst="rect">
            <a:avLst/>
          </a:prstGeom>
          <a:noFill/>
        </p:spPr>
      </p:pic>
      <p:pic>
        <p:nvPicPr>
          <p:cNvPr id="2118" name="Picture 70" descr="http://img706.imageshack.us/img706/9553/61481036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3717032"/>
            <a:ext cx="1400155" cy="504056"/>
          </a:xfrm>
          <a:prstGeom prst="rect">
            <a:avLst/>
          </a:prstGeom>
          <a:noFill/>
        </p:spPr>
      </p:pic>
      <p:pic>
        <p:nvPicPr>
          <p:cNvPr id="2120" name="Picture 72" descr="https://image.freepik.com/free-vector/_23-2147614985.jp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2200" y="5517232"/>
            <a:ext cx="936104" cy="936104"/>
          </a:xfrm>
          <a:prstGeom prst="rect">
            <a:avLst/>
          </a:prstGeom>
          <a:noFill/>
        </p:spPr>
      </p:pic>
      <p:pic>
        <p:nvPicPr>
          <p:cNvPr id="2121" name="Picture 73" descr="C:\Users\comp\Desktop\ИГРЫ НА САЙТ КАРАНТИН\Где спрятался звук Л\skiing_PNG54.pn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37205" y="3717032"/>
            <a:ext cx="1211259" cy="504056"/>
          </a:xfrm>
          <a:prstGeom prst="rect">
            <a:avLst/>
          </a:prstGeom>
          <a:noFill/>
        </p:spPr>
      </p:pic>
      <p:pic>
        <p:nvPicPr>
          <p:cNvPr id="2123" name="Picture 75" descr="https://kz.all.biz/img/kz/catalog/306871.jpeg">
            <a:hlinkClick r:id="" action="ppaction://noaction">
              <a:snd r:embed="rId10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72200" y="4437112"/>
            <a:ext cx="105611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7521E-8 L 0.36215 -0.45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19796E-7 L 0.20642 -0.432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5134E-6 L 0.33889 -0.567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67808E-7 L -0.0434 -0.372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0916E-6 L 0.70955 -0.728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-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10916E-6 L 0.27673 -0.54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3552E-6 L -0.01441 -0.519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ЛО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static.tildacdn.com/tild3861-6663-4031-b234-366439313433/nail-polish-png-nail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28392"/>
            <a:ext cx="836712" cy="836712"/>
          </a:xfrm>
          <a:prstGeom prst="rect">
            <a:avLst/>
          </a:prstGeom>
          <a:noFill/>
        </p:spPr>
      </p:pic>
      <p:pic>
        <p:nvPicPr>
          <p:cNvPr id="2062" name="Picture 14" descr="https://demiart.ru/forum/uploads/post-13689-1169329966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517232"/>
            <a:ext cx="561911" cy="936104"/>
          </a:xfrm>
          <a:prstGeom prst="rect">
            <a:avLst/>
          </a:prstGeom>
          <a:noFill/>
        </p:spPr>
      </p:pic>
      <p:pic>
        <p:nvPicPr>
          <p:cNvPr id="2066" name="Picture 18" descr="http://ruzacbs.ru/sites/default/files/inline/images/el%20%2823%29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307849"/>
            <a:ext cx="982839" cy="1073479"/>
          </a:xfrm>
          <a:prstGeom prst="rect">
            <a:avLst/>
          </a:prstGeom>
          <a:noFill/>
        </p:spPr>
      </p:pic>
      <p:pic>
        <p:nvPicPr>
          <p:cNvPr id="2070" name="Picture 22" descr="https://i.pinimg.com/originals/83/f9/b0/83f9b0639ab5a26d40475406ccb801e5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437112"/>
            <a:ext cx="715166" cy="884849"/>
          </a:xfrm>
          <a:prstGeom prst="rect">
            <a:avLst/>
          </a:prstGeom>
          <a:noFill/>
        </p:spPr>
      </p:pic>
      <p:pic>
        <p:nvPicPr>
          <p:cNvPr id="2086" name="Picture 38" descr="https://www.clipartmax.com/png/full/24-245976_%D1%84%D0%BE%D1%82%D0%BE-%D0%B0%D0%B2%D1%82%D0%BE%D1%80-ladylony-%D0%BD%D0%B0-%D1%8F%D0%BD%D0%B4%D0%B5%D0%BA%D1%81-flippers-pn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517232"/>
            <a:ext cx="988946" cy="1023489"/>
          </a:xfrm>
          <a:prstGeom prst="rect">
            <a:avLst/>
          </a:prstGeom>
          <a:noFill/>
        </p:spPr>
      </p:pic>
      <p:pic>
        <p:nvPicPr>
          <p:cNvPr id="2090" name="Picture 42" descr="https://s25.postimg.cc/lr6bv5f8v/PNG_Bank_Resimleri-www.nisanboard_10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437112"/>
            <a:ext cx="1371580" cy="648072"/>
          </a:xfrm>
          <a:prstGeom prst="rect">
            <a:avLst/>
          </a:prstGeom>
          <a:noFill/>
        </p:spPr>
      </p:pic>
      <p:pic>
        <p:nvPicPr>
          <p:cNvPr id="32" name="Picture 262" descr="https://avatars.mds.yandex.net/get-pdb/2296723/07bf8848-0db7-4fb2-8dc8-94f5c2b65ad4/s12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3573016"/>
            <a:ext cx="731781" cy="953461"/>
          </a:xfrm>
          <a:prstGeom prst="rect">
            <a:avLst/>
          </a:prstGeom>
          <a:noFill/>
        </p:spPr>
      </p:pic>
      <p:pic>
        <p:nvPicPr>
          <p:cNvPr id="2103" name="Picture 55" descr="C:\Users\comp\Desktop\ИГРЫ НА САЙТ КАРАНТИН\Где спрятался звук Л\kartinka-loto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3501008"/>
            <a:ext cx="1024936" cy="874654"/>
          </a:xfrm>
          <a:prstGeom prst="rect">
            <a:avLst/>
          </a:prstGeom>
          <a:noFill/>
        </p:spPr>
      </p:pic>
      <p:pic>
        <p:nvPicPr>
          <p:cNvPr id="35" name="Picture 216" descr="https://img-fotki.yandex.ru/get/6745/200418627.ab/0_12a4a1_9840a630_or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725144"/>
            <a:ext cx="1208964" cy="728448"/>
          </a:xfrm>
          <a:prstGeom prst="rect">
            <a:avLst/>
          </a:prstGeom>
          <a:noFill/>
        </p:spPr>
      </p:pic>
      <p:pic>
        <p:nvPicPr>
          <p:cNvPr id="2104" name="Picture 56" descr="C:\Users\comp\Desktop\ИГРЫ НА САЙТ КАРАНТИН\Где спрятался звук Л\462296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8246" y="5301208"/>
            <a:ext cx="1265922" cy="576064"/>
          </a:xfrm>
          <a:prstGeom prst="rect">
            <a:avLst/>
          </a:prstGeom>
          <a:noFill/>
        </p:spPr>
      </p:pic>
      <p:sp>
        <p:nvSpPr>
          <p:cNvPr id="2106" name="AutoShape 58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8" name="AutoShape 60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10" name="Picture 62" descr="http://beztrud.ru/images/cms/data/import_files/74/lom_pozharnyj_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129693">
            <a:off x="4979219" y="5929297"/>
            <a:ext cx="1152128" cy="576064"/>
          </a:xfrm>
          <a:prstGeom prst="rect">
            <a:avLst/>
          </a:prstGeom>
          <a:noFill/>
        </p:spPr>
      </p:pic>
      <p:pic>
        <p:nvPicPr>
          <p:cNvPr id="2112" name="Picture 64" descr="https://fsd.multiurok.ru/html/2018/11/09/s_5be5717021e50/992614_10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5373216"/>
            <a:ext cx="1030290" cy="1138023"/>
          </a:xfrm>
          <a:prstGeom prst="rect">
            <a:avLst/>
          </a:prstGeom>
          <a:noFill/>
        </p:spPr>
      </p:pic>
      <p:pic>
        <p:nvPicPr>
          <p:cNvPr id="2114" name="Picture 66" descr="https://ratesniper.ru/images/yygpKbDS1y8uSSzJTNYryElNLdIrKtXP1E8v0DczMtO3NLfUz8svytXLKkgHAA==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4437112"/>
            <a:ext cx="1152128" cy="864096"/>
          </a:xfrm>
          <a:prstGeom prst="rect">
            <a:avLst/>
          </a:prstGeom>
          <a:noFill/>
        </p:spPr>
      </p:pic>
      <p:pic>
        <p:nvPicPr>
          <p:cNvPr id="2115" name="Picture 67" descr="C:\Users\comp\Desktop\ИГРЫ НА САЙТ КАРАНТИН\Где спрятался звук Л\69f07f7475d496fd0cd29e226624cc28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3573016"/>
            <a:ext cx="792088" cy="792088"/>
          </a:xfrm>
          <a:prstGeom prst="rect">
            <a:avLst/>
          </a:prstGeom>
          <a:noFill/>
        </p:spPr>
      </p:pic>
      <p:pic>
        <p:nvPicPr>
          <p:cNvPr id="2116" name="Picture 68" descr="C:\Users\comp\Desktop\ИГРЫ НА САЙТ КАРАНТИН\Где спрятался звук Л\magnifier-3170000_640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66577" y="4509120"/>
            <a:ext cx="853295" cy="864096"/>
          </a:xfrm>
          <a:prstGeom prst="rect">
            <a:avLst/>
          </a:prstGeom>
          <a:noFill/>
        </p:spPr>
      </p:pic>
      <p:pic>
        <p:nvPicPr>
          <p:cNvPr id="2118" name="Picture 70" descr="http://img706.imageshack.us/img706/9553/61481036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3717032"/>
            <a:ext cx="1400155" cy="504056"/>
          </a:xfrm>
          <a:prstGeom prst="rect">
            <a:avLst/>
          </a:prstGeom>
          <a:noFill/>
        </p:spPr>
      </p:pic>
      <p:pic>
        <p:nvPicPr>
          <p:cNvPr id="2120" name="Picture 72" descr="https://image.freepik.com/free-vector/_23-2147614985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2200" y="5517232"/>
            <a:ext cx="936104" cy="936104"/>
          </a:xfrm>
          <a:prstGeom prst="rect">
            <a:avLst/>
          </a:prstGeom>
          <a:noFill/>
        </p:spPr>
      </p:pic>
      <p:pic>
        <p:nvPicPr>
          <p:cNvPr id="2121" name="Picture 73" descr="C:\Users\comp\Desktop\ИГРЫ НА САЙТ КАРАНТИН\Где спрятался звук Л\skiing_PNG5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37205" y="3717032"/>
            <a:ext cx="1211259" cy="504056"/>
          </a:xfrm>
          <a:prstGeom prst="rect">
            <a:avLst/>
          </a:prstGeom>
          <a:noFill/>
        </p:spPr>
      </p:pic>
      <p:pic>
        <p:nvPicPr>
          <p:cNvPr id="2123" name="Picture 75" descr="https://kz.all.biz/img/kz/catalog/306871.jpe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72200" y="4437112"/>
            <a:ext cx="105611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1573E-6 L 0.26701 -0.462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4089E-6 L 0.54028 -0.619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05273E-6 L -0.00781 -0.587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67253E-6 L 0.25087 -0.565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5458E-6 L 0.1401 -0.513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2322E-6 L 0.28628 -0.605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ЛУ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/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static.tildacdn.com/tild3861-6663-4031-b234-366439313433/nail-polish-png-nail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28392"/>
            <a:ext cx="836712" cy="836712"/>
          </a:xfrm>
          <a:prstGeom prst="rect">
            <a:avLst/>
          </a:prstGeom>
          <a:noFill/>
        </p:spPr>
      </p:pic>
      <p:pic>
        <p:nvPicPr>
          <p:cNvPr id="2062" name="Picture 14" descr="https://demiart.ru/forum/uploads/post-13689-1169329966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517232"/>
            <a:ext cx="561911" cy="936104"/>
          </a:xfrm>
          <a:prstGeom prst="rect">
            <a:avLst/>
          </a:prstGeom>
          <a:noFill/>
        </p:spPr>
      </p:pic>
      <p:pic>
        <p:nvPicPr>
          <p:cNvPr id="2066" name="Picture 18" descr="http://ruzacbs.ru/sites/default/files/inline/images/el%20%2823%29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307849"/>
            <a:ext cx="982839" cy="1073479"/>
          </a:xfrm>
          <a:prstGeom prst="rect">
            <a:avLst/>
          </a:prstGeom>
          <a:noFill/>
        </p:spPr>
      </p:pic>
      <p:pic>
        <p:nvPicPr>
          <p:cNvPr id="2070" name="Picture 22" descr="https://i.pinimg.com/originals/83/f9/b0/83f9b0639ab5a26d40475406ccb801e5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437112"/>
            <a:ext cx="715166" cy="884849"/>
          </a:xfrm>
          <a:prstGeom prst="rect">
            <a:avLst/>
          </a:prstGeom>
          <a:noFill/>
        </p:spPr>
      </p:pic>
      <p:pic>
        <p:nvPicPr>
          <p:cNvPr id="2086" name="Picture 38" descr="https://www.clipartmax.com/png/full/24-245976_%D1%84%D0%BE%D1%82%D0%BE-%D0%B0%D0%B2%D1%82%D0%BE%D1%80-ladylony-%D0%BD%D0%B0-%D1%8F%D0%BD%D0%B4%D0%B5%D0%BA%D1%81-flippers-pn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517232"/>
            <a:ext cx="988946" cy="1023489"/>
          </a:xfrm>
          <a:prstGeom prst="rect">
            <a:avLst/>
          </a:prstGeom>
          <a:noFill/>
        </p:spPr>
      </p:pic>
      <p:pic>
        <p:nvPicPr>
          <p:cNvPr id="2090" name="Picture 42" descr="https://s25.postimg.cc/lr6bv5f8v/PNG_Bank_Resimleri-www.nisanboard_10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437112"/>
            <a:ext cx="1371580" cy="648072"/>
          </a:xfrm>
          <a:prstGeom prst="rect">
            <a:avLst/>
          </a:prstGeom>
          <a:noFill/>
        </p:spPr>
      </p:pic>
      <p:pic>
        <p:nvPicPr>
          <p:cNvPr id="32" name="Picture 262" descr="https://avatars.mds.yandex.net/get-pdb/2296723/07bf8848-0db7-4fb2-8dc8-94f5c2b65ad4/s1200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3573016"/>
            <a:ext cx="731781" cy="953461"/>
          </a:xfrm>
          <a:prstGeom prst="rect">
            <a:avLst/>
          </a:prstGeom>
          <a:noFill/>
        </p:spPr>
      </p:pic>
      <p:pic>
        <p:nvPicPr>
          <p:cNvPr id="2103" name="Picture 55" descr="C:\Users\comp\Desktop\ИГРЫ НА САЙТ КАРАНТИН\Где спрятался звук Л\kartinka-lotos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752" y="3501008"/>
            <a:ext cx="1024936" cy="874654"/>
          </a:xfrm>
          <a:prstGeom prst="rect">
            <a:avLst/>
          </a:prstGeom>
          <a:noFill/>
        </p:spPr>
      </p:pic>
      <p:pic>
        <p:nvPicPr>
          <p:cNvPr id="35" name="Picture 216" descr="https://img-fotki.yandex.ru/get/6745/200418627.ab/0_12a4a1_9840a630_orig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4725144"/>
            <a:ext cx="1208964" cy="728448"/>
          </a:xfrm>
          <a:prstGeom prst="rect">
            <a:avLst/>
          </a:prstGeom>
          <a:noFill/>
        </p:spPr>
      </p:pic>
      <p:pic>
        <p:nvPicPr>
          <p:cNvPr id="2104" name="Picture 56" descr="C:\Users\comp\Desktop\ИГРЫ НА САЙТ КАРАНТИН\Где спрятался звук Л\462296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8246" y="5301208"/>
            <a:ext cx="1265922" cy="576064"/>
          </a:xfrm>
          <a:prstGeom prst="rect">
            <a:avLst/>
          </a:prstGeom>
          <a:noFill/>
        </p:spPr>
      </p:pic>
      <p:sp>
        <p:nvSpPr>
          <p:cNvPr id="2106" name="AutoShape 58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8" name="AutoShape 60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10" name="Picture 62" descr="http://beztrud.ru/images/cms/data/import_files/74/lom_pozharnyj_6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129693">
            <a:off x="4979219" y="5929297"/>
            <a:ext cx="1152128" cy="576064"/>
          </a:xfrm>
          <a:prstGeom prst="rect">
            <a:avLst/>
          </a:prstGeom>
          <a:noFill/>
        </p:spPr>
      </p:pic>
      <p:pic>
        <p:nvPicPr>
          <p:cNvPr id="2112" name="Picture 64" descr="https://fsd.multiurok.ru/html/2018/11/09/s_5be5717021e50/992614_10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5373216"/>
            <a:ext cx="1030290" cy="1138023"/>
          </a:xfrm>
          <a:prstGeom prst="rect">
            <a:avLst/>
          </a:prstGeom>
          <a:noFill/>
        </p:spPr>
      </p:pic>
      <p:pic>
        <p:nvPicPr>
          <p:cNvPr id="2114" name="Picture 66" descr="https://ratesniper.ru/images/yygpKbDS1y8uSSzJTNYryElNLdIrKtXP1E8v0DczMtO3NLfUz8svytXLKkgHAA==.jp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4437112"/>
            <a:ext cx="1152128" cy="864096"/>
          </a:xfrm>
          <a:prstGeom prst="rect">
            <a:avLst/>
          </a:prstGeom>
          <a:noFill/>
        </p:spPr>
      </p:pic>
      <p:pic>
        <p:nvPicPr>
          <p:cNvPr id="2115" name="Picture 67" descr="C:\Users\comp\Desktop\ИГРЫ НА САЙТ КАРАНТИН\Где спрятался звук Л\69f07f7475d496fd0cd29e226624cc2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3573016"/>
            <a:ext cx="792088" cy="792088"/>
          </a:xfrm>
          <a:prstGeom prst="rect">
            <a:avLst/>
          </a:prstGeom>
          <a:noFill/>
        </p:spPr>
      </p:pic>
      <p:pic>
        <p:nvPicPr>
          <p:cNvPr id="2116" name="Picture 68" descr="C:\Users\comp\Desktop\ИГРЫ НА САЙТ КАРАНТИН\Где спрятался звук Л\magnifier-3170000_640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66577" y="4509120"/>
            <a:ext cx="853295" cy="864096"/>
          </a:xfrm>
          <a:prstGeom prst="rect">
            <a:avLst/>
          </a:prstGeom>
          <a:noFill/>
        </p:spPr>
      </p:pic>
      <p:pic>
        <p:nvPicPr>
          <p:cNvPr id="2118" name="Picture 70" descr="http://img706.imageshack.us/img706/9553/61481036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88024" y="3717032"/>
            <a:ext cx="1400155" cy="504056"/>
          </a:xfrm>
          <a:prstGeom prst="rect">
            <a:avLst/>
          </a:prstGeom>
          <a:noFill/>
        </p:spPr>
      </p:pic>
      <p:pic>
        <p:nvPicPr>
          <p:cNvPr id="2120" name="Picture 72" descr="https://image.freepik.com/free-vector/_23-2147614985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72200" y="5517232"/>
            <a:ext cx="936104" cy="936104"/>
          </a:xfrm>
          <a:prstGeom prst="rect">
            <a:avLst/>
          </a:prstGeom>
          <a:noFill/>
        </p:spPr>
      </p:pic>
      <p:pic>
        <p:nvPicPr>
          <p:cNvPr id="2121" name="Picture 73" descr="C:\Users\comp\Desktop\ИГРЫ НА САЙТ КАРАНТИН\Где спрятался звук Л\skiing_PNG54.pn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37205" y="3717032"/>
            <a:ext cx="1211259" cy="504056"/>
          </a:xfrm>
          <a:prstGeom prst="rect">
            <a:avLst/>
          </a:prstGeom>
          <a:noFill/>
        </p:spPr>
      </p:pic>
      <p:pic>
        <p:nvPicPr>
          <p:cNvPr id="2123" name="Picture 75" descr="https://kz.all.biz/img/kz/catalog/306871.jpeg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372200" y="4437112"/>
            <a:ext cx="105611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3737E-6 L 0.02587 -0.445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63737E-6 L 0.04341 -0.456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9778E-6 L 0.29878 -0.429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10916E-6 L 0.05903 -0.5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2016224" cy="172819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9600" dirty="0" smtClean="0"/>
              <a:t>ЛЫ</a:t>
            </a:r>
            <a:endParaRPr lang="ru-RU" sz="9600" dirty="0"/>
          </a:p>
        </p:txBody>
      </p:sp>
      <p:sp>
        <p:nvSpPr>
          <p:cNvPr id="1030" name="AutoShape 6" descr="https://images.pexels.com/photos/139672/pexels-photo-139672.jpeg?auto=compress&amp;cs=tinysrgb&amp;dpr=2&amp;h=750&amp;w=1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images.pexels.com/photos/157518/pexels-photo-157518.png?auto=compress&amp;cs=tinysrgb&amp;dpr=2&amp;w=5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трелка вправо 45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8028384" y="632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static.tildacdn.com/tild3861-6663-4031-b234-366439313433/nail-polish-png-nail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28392"/>
            <a:ext cx="836712" cy="836712"/>
          </a:xfrm>
          <a:prstGeom prst="rect">
            <a:avLst/>
          </a:prstGeom>
          <a:noFill/>
        </p:spPr>
      </p:pic>
      <p:pic>
        <p:nvPicPr>
          <p:cNvPr id="2062" name="Picture 14" descr="https://demiart.ru/forum/uploads/post-13689-1169329966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517232"/>
            <a:ext cx="561911" cy="936104"/>
          </a:xfrm>
          <a:prstGeom prst="rect">
            <a:avLst/>
          </a:prstGeom>
          <a:noFill/>
        </p:spPr>
      </p:pic>
      <p:pic>
        <p:nvPicPr>
          <p:cNvPr id="2066" name="Picture 18" descr="http://ruzacbs.ru/sites/default/files/inline/images/el%20%2823%29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5307849"/>
            <a:ext cx="982839" cy="1073479"/>
          </a:xfrm>
          <a:prstGeom prst="rect">
            <a:avLst/>
          </a:prstGeom>
          <a:noFill/>
        </p:spPr>
      </p:pic>
      <p:pic>
        <p:nvPicPr>
          <p:cNvPr id="2070" name="Picture 22" descr="https://i.pinimg.com/originals/83/f9/b0/83f9b0639ab5a26d40475406ccb801e5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437112"/>
            <a:ext cx="715166" cy="884849"/>
          </a:xfrm>
          <a:prstGeom prst="rect">
            <a:avLst/>
          </a:prstGeom>
          <a:noFill/>
        </p:spPr>
      </p:pic>
      <p:pic>
        <p:nvPicPr>
          <p:cNvPr id="2086" name="Picture 38" descr="https://www.clipartmax.com/png/full/24-245976_%D1%84%D0%BE%D1%82%D0%BE-%D0%B0%D0%B2%D1%82%D0%BE%D1%80-ladylony-%D0%BD%D0%B0-%D1%8F%D0%BD%D0%B4%D0%B5%D0%BA%D1%81-flippers-png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5517232"/>
            <a:ext cx="988946" cy="1023489"/>
          </a:xfrm>
          <a:prstGeom prst="rect">
            <a:avLst/>
          </a:prstGeom>
          <a:noFill/>
        </p:spPr>
      </p:pic>
      <p:pic>
        <p:nvPicPr>
          <p:cNvPr id="2090" name="Picture 42" descr="https://s25.postimg.cc/lr6bv5f8v/PNG_Bank_Resimleri-www.nisanboard_104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437112"/>
            <a:ext cx="1371580" cy="648072"/>
          </a:xfrm>
          <a:prstGeom prst="rect">
            <a:avLst/>
          </a:prstGeom>
          <a:noFill/>
        </p:spPr>
      </p:pic>
      <p:pic>
        <p:nvPicPr>
          <p:cNvPr id="32" name="Picture 262" descr="https://avatars.mds.yandex.net/get-pdb/2296723/07bf8848-0db7-4fb2-8dc8-94f5c2b65ad4/s1200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3573016"/>
            <a:ext cx="731781" cy="953461"/>
          </a:xfrm>
          <a:prstGeom prst="rect">
            <a:avLst/>
          </a:prstGeom>
          <a:noFill/>
        </p:spPr>
      </p:pic>
      <p:pic>
        <p:nvPicPr>
          <p:cNvPr id="2103" name="Picture 55" descr="C:\Users\comp\Desktop\ИГРЫ НА САЙТ КАРАНТИН\Где спрятался звук Л\kartinka-lotos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3501008"/>
            <a:ext cx="1024936" cy="874654"/>
          </a:xfrm>
          <a:prstGeom prst="rect">
            <a:avLst/>
          </a:prstGeom>
          <a:noFill/>
        </p:spPr>
      </p:pic>
      <p:pic>
        <p:nvPicPr>
          <p:cNvPr id="35" name="Picture 216" descr="https://img-fotki.yandex.ru/get/6745/200418627.ab/0_12a4a1_9840a630_orig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4725144"/>
            <a:ext cx="1208964" cy="728448"/>
          </a:xfrm>
          <a:prstGeom prst="rect">
            <a:avLst/>
          </a:prstGeom>
          <a:noFill/>
        </p:spPr>
      </p:pic>
      <p:pic>
        <p:nvPicPr>
          <p:cNvPr id="2104" name="Picture 56" descr="C:\Users\comp\Desktop\ИГРЫ НА САЙТ КАРАНТИН\Где спрятался звук Л\4622964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18246" y="5301208"/>
            <a:ext cx="1265922" cy="576064"/>
          </a:xfrm>
          <a:prstGeom prst="rect">
            <a:avLst/>
          </a:prstGeom>
          <a:noFill/>
        </p:spPr>
      </p:pic>
      <p:sp>
        <p:nvSpPr>
          <p:cNvPr id="2106" name="AutoShape 58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8" name="AutoShape 60" descr="https://cdn.turkaramamotoru.com/ru/lokot-13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10" name="Picture 62" descr="http://beztrud.ru/images/cms/data/import_files/74/lom_pozharnyj_6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129693">
            <a:off x="4979219" y="5929297"/>
            <a:ext cx="1152128" cy="576064"/>
          </a:xfrm>
          <a:prstGeom prst="rect">
            <a:avLst/>
          </a:prstGeom>
          <a:noFill/>
        </p:spPr>
      </p:pic>
      <p:pic>
        <p:nvPicPr>
          <p:cNvPr id="2112" name="Picture 64" descr="https://fsd.multiurok.ru/html/2018/11/09/s_5be5717021e50/992614_10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3768" y="5373216"/>
            <a:ext cx="1030290" cy="1138023"/>
          </a:xfrm>
          <a:prstGeom prst="rect">
            <a:avLst/>
          </a:prstGeom>
          <a:noFill/>
        </p:spPr>
      </p:pic>
      <p:pic>
        <p:nvPicPr>
          <p:cNvPr id="2114" name="Picture 66" descr="https://ratesniper.ru/images/yygpKbDS1y8uSSzJTNYryElNLdIrKtXP1E8v0DczMtO3NLfUz8svytXLKkgHAA==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336" y="4437112"/>
            <a:ext cx="1152128" cy="864096"/>
          </a:xfrm>
          <a:prstGeom prst="rect">
            <a:avLst/>
          </a:prstGeom>
          <a:noFill/>
        </p:spPr>
      </p:pic>
      <p:pic>
        <p:nvPicPr>
          <p:cNvPr id="2115" name="Picture 67" descr="C:\Users\comp\Desktop\ИГРЫ НА САЙТ КАРАНТИН\Где спрятался звук Л\69f07f7475d496fd0cd29e226624cc28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216" y="3573016"/>
            <a:ext cx="792088" cy="792088"/>
          </a:xfrm>
          <a:prstGeom prst="rect">
            <a:avLst/>
          </a:prstGeom>
          <a:noFill/>
        </p:spPr>
      </p:pic>
      <p:pic>
        <p:nvPicPr>
          <p:cNvPr id="2116" name="Picture 68" descr="C:\Users\comp\Desktop\ИГРЫ НА САЙТ КАРАНТИН\Где спрятался звук Л\magnifier-3170000_640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66577" y="4509120"/>
            <a:ext cx="853295" cy="864096"/>
          </a:xfrm>
          <a:prstGeom prst="rect">
            <a:avLst/>
          </a:prstGeom>
          <a:noFill/>
        </p:spPr>
      </p:pic>
      <p:pic>
        <p:nvPicPr>
          <p:cNvPr id="2118" name="Picture 70" descr="http://img706.imageshack.us/img706/9553/61481036.pn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88024" y="3717032"/>
            <a:ext cx="1400155" cy="504056"/>
          </a:xfrm>
          <a:prstGeom prst="rect">
            <a:avLst/>
          </a:prstGeom>
          <a:noFill/>
        </p:spPr>
      </p:pic>
      <p:pic>
        <p:nvPicPr>
          <p:cNvPr id="2120" name="Picture 72" descr="https://image.freepik.com/free-vector/_23-2147614985.jpg">
            <a:hlinkClick r:id="" action="ppaction://noaction">
              <a:snd r:embed="rId4" name="explode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72200" y="5517232"/>
            <a:ext cx="936104" cy="936104"/>
          </a:xfrm>
          <a:prstGeom prst="rect">
            <a:avLst/>
          </a:prstGeom>
          <a:noFill/>
        </p:spPr>
      </p:pic>
      <p:pic>
        <p:nvPicPr>
          <p:cNvPr id="2121" name="Picture 73" descr="C:\Users\comp\Desktop\ИГРЫ НА САЙТ КАРАНТИН\Где спрятался звук Л\skiing_PNG54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37205" y="3717032"/>
            <a:ext cx="1211259" cy="504056"/>
          </a:xfrm>
          <a:prstGeom prst="rect">
            <a:avLst/>
          </a:prstGeom>
          <a:noFill/>
        </p:spPr>
      </p:pic>
      <p:pic>
        <p:nvPicPr>
          <p:cNvPr id="2123" name="Picture 75" descr="https://kz.all.biz/img/kz/catalog/306871.jpe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372200" y="4437112"/>
            <a:ext cx="105611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63737E-6 L -0.2408 -0.38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0167E-6 L 0.09983 -0.50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МОЛОДЕЦ!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Picture 18" descr="https://img-fotki.yandex.ru/get/98050/455745147.43/0_1586ac_3682f31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1310546" cy="1440160"/>
          </a:xfrm>
          <a:prstGeom prst="rect">
            <a:avLst/>
          </a:prstGeom>
          <a:noFill/>
        </p:spPr>
      </p:pic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7" y="260648"/>
            <a:ext cx="2555775" cy="23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118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Автоматизация звука Л в прямых слогах </vt:lpstr>
      <vt:lpstr>ИГРА «НАЙДИ СЛОВО»</vt:lpstr>
      <vt:lpstr>ЛА</vt:lpstr>
      <vt:lpstr>ЛО</vt:lpstr>
      <vt:lpstr>ЛУ</vt:lpstr>
      <vt:lpstr>ЛЫ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 в слогах</dc:title>
  <dc:creator>Наталья Самофеева</dc:creator>
  <cp:lastModifiedBy>comp</cp:lastModifiedBy>
  <cp:revision>37</cp:revision>
  <dcterms:created xsi:type="dcterms:W3CDTF">2020-04-07T05:57:09Z</dcterms:created>
  <dcterms:modified xsi:type="dcterms:W3CDTF">2020-05-05T07:55:11Z</dcterms:modified>
</cp:coreProperties>
</file>