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audio" Target="../media/audio1.wav"/><Relationship Id="rId9" Type="http://schemas.openxmlformats.org/officeDocument/2006/relationships/image" Target="../media/image11.png"/><Relationship Id="rId1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audio" Target="../media/audio2.wav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21089"/>
            <a:ext cx="7772400" cy="1440159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Автоматизация звука Р в слогах</a:t>
            </a:r>
            <a:r>
              <a:rPr lang="ru-RU" sz="8800" dirty="0" smtClean="0">
                <a:solidFill>
                  <a:schemeClr val="bg1"/>
                </a:solidFill>
              </a:rPr>
              <a:t/>
            </a:r>
            <a:br>
              <a:rPr lang="ru-RU" sz="8800" dirty="0" smtClean="0">
                <a:solidFill>
                  <a:schemeClr val="bg1"/>
                </a:solidFill>
              </a:rPr>
            </a:br>
            <a:endParaRPr lang="ru-RU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91680" y="5132784"/>
            <a:ext cx="3448472" cy="1248544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Выполнила: учитель-логопед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МАДОУ ЦРР №9</a:t>
            </a:r>
          </a:p>
          <a:p>
            <a:r>
              <a:rPr lang="ru-RU" sz="1800" dirty="0" err="1" smtClean="0">
                <a:solidFill>
                  <a:schemeClr val="bg1"/>
                </a:solidFill>
              </a:rPr>
              <a:t>Самофеева</a:t>
            </a:r>
            <a:r>
              <a:rPr lang="ru-RU" sz="1800" dirty="0" smtClean="0">
                <a:solidFill>
                  <a:schemeClr val="bg1"/>
                </a:solidFill>
              </a:rPr>
              <a:t> Н.А.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844824"/>
            <a:ext cx="7344816" cy="216024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perspectiveBelow"/>
              <a:lightRig rig="threePt" dir="t"/>
            </a:scene3d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НАЙДИ СЛОВО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6" name="Picture 2" descr="https://i.pinimg.com/originals/47/d7/a6/47d7a6f83632c86e1bec78fbce9ac2a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4624"/>
            <a:ext cx="2555775" cy="2350694"/>
          </a:xfrm>
          <a:prstGeom prst="rect">
            <a:avLst/>
          </a:prstGeom>
          <a:noFill/>
        </p:spPr>
      </p:pic>
      <p:pic>
        <p:nvPicPr>
          <p:cNvPr id="1028" name="Picture 4" descr="https://i.pinimg.com/originals/7f/b7/80/7fb780402b3715b0c27dc47a6dad10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404664"/>
            <a:ext cx="816243" cy="720080"/>
          </a:xfrm>
          <a:prstGeom prst="rect">
            <a:avLst/>
          </a:prstGeom>
          <a:noFill/>
        </p:spPr>
      </p:pic>
      <p:pic>
        <p:nvPicPr>
          <p:cNvPr id="8" name="Picture 4" descr="https://i.pinimg.com/originals/7f/b7/80/7fb780402b3715b0c27dc47a6dad10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9933" y="1421160"/>
            <a:ext cx="816243" cy="720080"/>
          </a:xfrm>
          <a:prstGeom prst="rect">
            <a:avLst/>
          </a:prstGeom>
          <a:noFill/>
        </p:spPr>
      </p:pic>
      <p:pic>
        <p:nvPicPr>
          <p:cNvPr id="9" name="Picture 4" descr="https://i.pinimg.com/originals/7f/b7/80/7fb780402b3715b0c27dc47a6dad10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2101" y="692696"/>
            <a:ext cx="816243" cy="720080"/>
          </a:xfrm>
          <a:prstGeom prst="rect">
            <a:avLst/>
          </a:prstGeom>
          <a:noFill/>
        </p:spPr>
      </p:pic>
      <p:pic>
        <p:nvPicPr>
          <p:cNvPr id="1042" name="Picture 18" descr="https://img-fotki.yandex.ru/get/98050/455745147.43/0_1586ac_3682f31c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4437112"/>
            <a:ext cx="1310546" cy="1440160"/>
          </a:xfrm>
          <a:prstGeom prst="rect">
            <a:avLst/>
          </a:prstGeom>
          <a:noFill/>
        </p:spPr>
      </p:pic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8058088" y="618472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</a:t>
            </a:r>
            <a:r>
              <a:rPr lang="ru-RU" dirty="0" smtClean="0"/>
              <a:t>НАЙДИ СЛОВО»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Цель игры: автоматизация звука </a:t>
            </a:r>
            <a:r>
              <a:rPr lang="en-US" dirty="0" smtClean="0"/>
              <a:t>[</a:t>
            </a:r>
            <a:r>
              <a:rPr lang="ru-RU" dirty="0" smtClean="0"/>
              <a:t>Р</a:t>
            </a:r>
            <a:r>
              <a:rPr lang="en-US" dirty="0" smtClean="0"/>
              <a:t>]</a:t>
            </a:r>
            <a:r>
              <a:rPr lang="ru-RU" dirty="0" smtClean="0"/>
              <a:t> в </a:t>
            </a:r>
            <a:r>
              <a:rPr lang="ru-RU" dirty="0" smtClean="0"/>
              <a:t>прямых слогах, находящихся в начале слова.</a:t>
            </a:r>
            <a:endParaRPr lang="ru-RU" dirty="0" smtClean="0"/>
          </a:p>
          <a:p>
            <a:r>
              <a:rPr lang="ru-RU" dirty="0" smtClean="0"/>
              <a:t>Правила игры: </a:t>
            </a:r>
            <a:r>
              <a:rPr lang="ru-RU" dirty="0" smtClean="0"/>
              <a:t>На игровом поле написан слог, с которого должно начинаться слово и даны слова. Ребёнок называет слово, выделяет первый слог и соотносит его с написанным.</a:t>
            </a:r>
            <a:endParaRPr lang="ru-RU" dirty="0"/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8100392" y="62373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548680"/>
            <a:ext cx="2016224" cy="172819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9600" dirty="0" smtClean="0"/>
              <a:t>РА</a:t>
            </a:r>
            <a:endParaRPr lang="ru-RU" sz="9600" dirty="0"/>
          </a:p>
        </p:txBody>
      </p:sp>
      <p:pic>
        <p:nvPicPr>
          <p:cNvPr id="1026" name="Picture 2" descr="https://www.pinclipart.com/picdir/big/397-3973401_-clip-art-desenho-camarao-vermelho-png-downloa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5085184"/>
            <a:ext cx="1453789" cy="1152128"/>
          </a:xfrm>
          <a:prstGeom prst="rect">
            <a:avLst/>
          </a:prstGeom>
          <a:noFill/>
        </p:spPr>
      </p:pic>
      <p:pic>
        <p:nvPicPr>
          <p:cNvPr id="1028" name="Picture 4" descr="https://avatars.mds.yandex.net/get-pdb/750997/1cb87d1c-7d51-4e23-9bb0-5e28df779dce/s1200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3861048"/>
            <a:ext cx="1080120" cy="1080120"/>
          </a:xfrm>
          <a:prstGeom prst="rect">
            <a:avLst/>
          </a:prstGeom>
          <a:noFill/>
        </p:spPr>
      </p:pic>
      <p:sp>
        <p:nvSpPr>
          <p:cNvPr id="1030" name="AutoShape 6" descr="https://images.pexels.com/photos/139672/pexels-photo-139672.jpeg?auto=compress&amp;cs=tinysrgb&amp;dpr=2&amp;h=750&amp;w=126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https://images.pexels.com/photos/157518/pexels-photo-157518.png?auto=compress&amp;cs=tinysrgb&amp;dpr=2&amp;w=5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2" name="Picture 18" descr="https://images.pexels.com/photos/157513/pexels-photo-157513.png?auto=compress&amp;cs=tinysrgb&amp;dpr=2&amp;w=5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5301208"/>
            <a:ext cx="1727328" cy="1152128"/>
          </a:xfrm>
          <a:prstGeom prst="rect">
            <a:avLst/>
          </a:prstGeom>
          <a:noFill/>
        </p:spPr>
      </p:pic>
      <p:pic>
        <p:nvPicPr>
          <p:cNvPr id="1044" name="Picture 20" descr="http://pngimg.com/uploads/robot/robot_PNG11.png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7744" y="3717032"/>
            <a:ext cx="1440160" cy="1440160"/>
          </a:xfrm>
          <a:prstGeom prst="rect">
            <a:avLst/>
          </a:prstGeom>
          <a:noFill/>
        </p:spPr>
      </p:pic>
      <p:pic>
        <p:nvPicPr>
          <p:cNvPr id="1050" name="Picture 26" descr="http://lestresorsdebouloute.l.e.pic.centerblog.net/5f476126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07904" y="3861048"/>
            <a:ext cx="1123765" cy="1224136"/>
          </a:xfrm>
          <a:prstGeom prst="rect">
            <a:avLst/>
          </a:prstGeom>
          <a:noFill/>
        </p:spPr>
      </p:pic>
      <p:pic>
        <p:nvPicPr>
          <p:cNvPr id="1066" name="Picture 42" descr="https://www.pngonly.com/wp-content/uploads/2017/06/Rainbow-Clipart-PNG-Image-0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5976" y="5253913"/>
            <a:ext cx="1440160" cy="983399"/>
          </a:xfrm>
          <a:prstGeom prst="rect">
            <a:avLst/>
          </a:prstGeom>
          <a:noFill/>
        </p:spPr>
      </p:pic>
      <p:pic>
        <p:nvPicPr>
          <p:cNvPr id="1078" name="Picture 54" descr="https://img-fotki.yandex.ru/get/51322/455745147.15/0_14fe15_3a90d4a7_XL.png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32040" y="3608126"/>
            <a:ext cx="1008112" cy="1333041"/>
          </a:xfrm>
          <a:prstGeom prst="rect">
            <a:avLst/>
          </a:prstGeom>
          <a:noFill/>
        </p:spPr>
      </p:pic>
      <p:pic>
        <p:nvPicPr>
          <p:cNvPr id="1082" name="Picture 58" descr="https://img0.liveinternet.ru/images/attach/d/0/137/626/137626924_t.png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24128" y="5171408"/>
            <a:ext cx="1800200" cy="1259368"/>
          </a:xfrm>
          <a:prstGeom prst="rect">
            <a:avLst/>
          </a:prstGeom>
          <a:noFill/>
        </p:spPr>
      </p:pic>
      <p:pic>
        <p:nvPicPr>
          <p:cNvPr id="1096" name="Picture 72" descr="http://pngimg.com/uploads/goldfish/goldfish_PNG33.png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12160" y="3994862"/>
            <a:ext cx="1368152" cy="946305"/>
          </a:xfrm>
          <a:prstGeom prst="rect">
            <a:avLst/>
          </a:prstGeom>
          <a:noFill/>
        </p:spPr>
      </p:pic>
      <p:pic>
        <p:nvPicPr>
          <p:cNvPr id="1102" name="Picture 78" descr="https://img-fotki.yandex.ru/get/17849/200418627.9b/0_125f89_5f836b92_orig.png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24328" y="4077072"/>
            <a:ext cx="1259319" cy="982992"/>
          </a:xfrm>
          <a:prstGeom prst="rect">
            <a:avLst/>
          </a:prstGeom>
          <a:noFill/>
        </p:spPr>
      </p:pic>
      <p:pic>
        <p:nvPicPr>
          <p:cNvPr id="1108" name="Picture 84" descr="https://mludi.ru/wp-content/uploads/2017/01/zagadki-dlya-malchikov-8.jpeg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24328" y="5445224"/>
            <a:ext cx="1259632" cy="1001980"/>
          </a:xfrm>
          <a:prstGeom prst="rect">
            <a:avLst/>
          </a:prstGeom>
          <a:noFill/>
        </p:spPr>
      </p:pic>
      <p:sp>
        <p:nvSpPr>
          <p:cNvPr id="46" name="Стрелка вправо 45">
            <a:hlinkClick r:id="" action="ppaction://hlinkshowjump?jump=nextslide"/>
          </p:cNvPr>
          <p:cNvSpPr/>
          <p:nvPr/>
        </p:nvSpPr>
        <p:spPr>
          <a:xfrm>
            <a:off x="8028384" y="632874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008E-7 L 0.09601 -0.498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-2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6.47549E-7 L 0.59774 -0.681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" y="-3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71138E-6 L 0.18906 -0.5245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-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47826E-6 L 0.23629 -0.4946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" y="-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548680"/>
            <a:ext cx="2016224" cy="172819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9600" dirty="0" smtClean="0"/>
              <a:t>РО</a:t>
            </a:r>
            <a:endParaRPr lang="ru-RU" sz="9600" dirty="0"/>
          </a:p>
        </p:txBody>
      </p:sp>
      <p:pic>
        <p:nvPicPr>
          <p:cNvPr id="1026" name="Picture 2" descr="https://www.pinclipart.com/picdir/big/397-3973401_-clip-art-desenho-camarao-vermelho-png-download.png">
            <a:hlinkClick r:id="" action="ppaction://noaction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5085184"/>
            <a:ext cx="1453789" cy="1152128"/>
          </a:xfrm>
          <a:prstGeom prst="rect">
            <a:avLst/>
          </a:prstGeom>
          <a:noFill/>
        </p:spPr>
      </p:pic>
      <p:pic>
        <p:nvPicPr>
          <p:cNvPr id="1028" name="Picture 4" descr="https://avatars.mds.yandex.net/get-pdb/750997/1cb87d1c-7d51-4e23-9bb0-5e28df779dce/s1200">
            <a:hlinkClick r:id="" action="ppaction://noaction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3861048"/>
            <a:ext cx="1080120" cy="1080120"/>
          </a:xfrm>
          <a:prstGeom prst="rect">
            <a:avLst/>
          </a:prstGeom>
          <a:noFill/>
        </p:spPr>
      </p:pic>
      <p:sp>
        <p:nvSpPr>
          <p:cNvPr id="1030" name="AutoShape 6" descr="https://images.pexels.com/photos/139672/pexels-photo-139672.jpeg?auto=compress&amp;cs=tinysrgb&amp;dpr=2&amp;h=750&amp;w=126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https://images.pexels.com/photos/157518/pexels-photo-157518.png?auto=compress&amp;cs=tinysrgb&amp;dpr=2&amp;w=5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2" name="Picture 18" descr="https://images.pexels.com/photos/157513/pexels-photo-157513.png?auto=compress&amp;cs=tinysrgb&amp;dpr=2&amp;w=500">
            <a:hlinkClick r:id="" action="ppaction://noaction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5301208"/>
            <a:ext cx="1727328" cy="1152128"/>
          </a:xfrm>
          <a:prstGeom prst="rect">
            <a:avLst/>
          </a:prstGeom>
          <a:noFill/>
        </p:spPr>
      </p:pic>
      <p:pic>
        <p:nvPicPr>
          <p:cNvPr id="1044" name="Picture 20" descr="http://pngimg.com/uploads/robot/robot_PNG1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7744" y="3717032"/>
            <a:ext cx="1440160" cy="1440160"/>
          </a:xfrm>
          <a:prstGeom prst="rect">
            <a:avLst/>
          </a:prstGeom>
          <a:noFill/>
        </p:spPr>
      </p:pic>
      <p:pic>
        <p:nvPicPr>
          <p:cNvPr id="1050" name="Picture 26" descr="http://lestresorsdebouloute.l.e.pic.centerblog.net/5f476126.png">
            <a:hlinkClick r:id="" action="ppaction://noaction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07904" y="3861048"/>
            <a:ext cx="1123765" cy="1224136"/>
          </a:xfrm>
          <a:prstGeom prst="rect">
            <a:avLst/>
          </a:prstGeom>
          <a:noFill/>
        </p:spPr>
      </p:pic>
      <p:pic>
        <p:nvPicPr>
          <p:cNvPr id="1066" name="Picture 42" descr="https://www.pngonly.com/wp-content/uploads/2017/06/Rainbow-Clipart-PNG-Image-01.png">
            <a:hlinkClick r:id="" action="ppaction://noaction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5976" y="5253913"/>
            <a:ext cx="1440160" cy="983399"/>
          </a:xfrm>
          <a:prstGeom prst="rect">
            <a:avLst/>
          </a:prstGeom>
          <a:noFill/>
        </p:spPr>
      </p:pic>
      <p:pic>
        <p:nvPicPr>
          <p:cNvPr id="1078" name="Picture 54" descr="https://img-fotki.yandex.ru/get/51322/455745147.15/0_14fe15_3a90d4a7_XL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32040" y="3608126"/>
            <a:ext cx="1008112" cy="1333041"/>
          </a:xfrm>
          <a:prstGeom prst="rect">
            <a:avLst/>
          </a:prstGeom>
          <a:noFill/>
        </p:spPr>
      </p:pic>
      <p:pic>
        <p:nvPicPr>
          <p:cNvPr id="1082" name="Picture 58" descr="https://img0.liveinternet.ru/images/attach/d/0/137/626/137626924_t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24128" y="5171408"/>
            <a:ext cx="1800200" cy="1259368"/>
          </a:xfrm>
          <a:prstGeom prst="rect">
            <a:avLst/>
          </a:prstGeom>
          <a:noFill/>
        </p:spPr>
      </p:pic>
      <p:pic>
        <p:nvPicPr>
          <p:cNvPr id="1096" name="Picture 72" descr="http://pngimg.com/uploads/goldfish/goldfish_PNG33.png">
            <a:hlinkClick r:id="" action="ppaction://noaction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12160" y="3994862"/>
            <a:ext cx="1368152" cy="946305"/>
          </a:xfrm>
          <a:prstGeom prst="rect">
            <a:avLst/>
          </a:prstGeom>
          <a:noFill/>
        </p:spPr>
      </p:pic>
      <p:pic>
        <p:nvPicPr>
          <p:cNvPr id="1102" name="Picture 78" descr="https://img-fotki.yandex.ru/get/17849/200418627.9b/0_125f89_5f836b92_orig.png">
            <a:hlinkClick r:id="" action="ppaction://noaction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24328" y="4077072"/>
            <a:ext cx="1259319" cy="982992"/>
          </a:xfrm>
          <a:prstGeom prst="rect">
            <a:avLst/>
          </a:prstGeom>
          <a:noFill/>
        </p:spPr>
      </p:pic>
      <p:pic>
        <p:nvPicPr>
          <p:cNvPr id="1108" name="Picture 84" descr="https://mludi.ru/wp-content/uploads/2017/01/zagadki-dlya-malchikov-8.jpeg">
            <a:hlinkClick r:id="" action="ppaction://noaction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24328" y="5445224"/>
            <a:ext cx="1259632" cy="1001980"/>
          </a:xfrm>
          <a:prstGeom prst="rect">
            <a:avLst/>
          </a:prstGeom>
          <a:noFill/>
        </p:spPr>
      </p:pic>
      <p:sp>
        <p:nvSpPr>
          <p:cNvPr id="16" name="Стрелка вправо 15">
            <a:hlinkClick r:id="" action="ppaction://hlinkshowjump?jump=nextslide"/>
          </p:cNvPr>
          <p:cNvSpPr/>
          <p:nvPr/>
        </p:nvSpPr>
        <p:spPr>
          <a:xfrm>
            <a:off x="8028384" y="625673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22942E-6 L 0.18906 -0.450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-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96022E-6 L 0.11025 -0.4380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-2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8.78816E-7 L 0.15347 -0.6392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" y="-3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548680"/>
            <a:ext cx="2016224" cy="172819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9600" dirty="0" smtClean="0"/>
              <a:t>РУ</a:t>
            </a:r>
            <a:endParaRPr lang="ru-RU" sz="9600" dirty="0"/>
          </a:p>
        </p:txBody>
      </p:sp>
      <p:pic>
        <p:nvPicPr>
          <p:cNvPr id="1026" name="Picture 2" descr="https://www.pinclipart.com/picdir/big/397-3973401_-clip-art-desenho-camarao-vermelho-png-download.png">
            <a:hlinkClick r:id="" action="ppaction://noaction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5085184"/>
            <a:ext cx="1453789" cy="1152128"/>
          </a:xfrm>
          <a:prstGeom prst="rect">
            <a:avLst/>
          </a:prstGeom>
          <a:noFill/>
        </p:spPr>
      </p:pic>
      <p:pic>
        <p:nvPicPr>
          <p:cNvPr id="1028" name="Picture 4" descr="https://avatars.mds.yandex.net/get-pdb/750997/1cb87d1c-7d51-4e23-9bb0-5e28df779dce/s1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3861048"/>
            <a:ext cx="1080120" cy="1080120"/>
          </a:xfrm>
          <a:prstGeom prst="rect">
            <a:avLst/>
          </a:prstGeom>
          <a:noFill/>
        </p:spPr>
      </p:pic>
      <p:sp>
        <p:nvSpPr>
          <p:cNvPr id="1030" name="AutoShape 6" descr="https://images.pexels.com/photos/139672/pexels-photo-139672.jpeg?auto=compress&amp;cs=tinysrgb&amp;dpr=2&amp;h=750&amp;w=126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https://images.pexels.com/photos/157518/pexels-photo-157518.png?auto=compress&amp;cs=tinysrgb&amp;dpr=2&amp;w=5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2" name="Picture 18" descr="https://images.pexels.com/photos/157513/pexels-photo-157513.png?auto=compress&amp;cs=tinysrgb&amp;dpr=2&amp;w=500">
            <a:hlinkClick r:id="" action="ppaction://noaction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5301208"/>
            <a:ext cx="1727328" cy="1152128"/>
          </a:xfrm>
          <a:prstGeom prst="rect">
            <a:avLst/>
          </a:prstGeom>
          <a:noFill/>
        </p:spPr>
      </p:pic>
      <p:pic>
        <p:nvPicPr>
          <p:cNvPr id="1044" name="Picture 20" descr="http://pngimg.com/uploads/robot/robot_PNG11.png">
            <a:hlinkClick r:id="" action="ppaction://noaction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7744" y="3717032"/>
            <a:ext cx="1440160" cy="1440160"/>
          </a:xfrm>
          <a:prstGeom prst="rect">
            <a:avLst/>
          </a:prstGeom>
          <a:noFill/>
        </p:spPr>
      </p:pic>
      <p:pic>
        <p:nvPicPr>
          <p:cNvPr id="1050" name="Picture 26" descr="http://lestresorsdebouloute.l.e.pic.centerblog.net/5f476126.png">
            <a:hlinkClick r:id="" action="ppaction://noaction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07904" y="3861048"/>
            <a:ext cx="1123765" cy="1224136"/>
          </a:xfrm>
          <a:prstGeom prst="rect">
            <a:avLst/>
          </a:prstGeom>
          <a:noFill/>
        </p:spPr>
      </p:pic>
      <p:pic>
        <p:nvPicPr>
          <p:cNvPr id="1066" name="Picture 42" descr="https://www.pngonly.com/wp-content/uploads/2017/06/Rainbow-Clipart-PNG-Image-01.png">
            <a:hlinkClick r:id="" action="ppaction://noaction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5976" y="5253913"/>
            <a:ext cx="1440160" cy="983399"/>
          </a:xfrm>
          <a:prstGeom prst="rect">
            <a:avLst/>
          </a:prstGeom>
          <a:noFill/>
        </p:spPr>
      </p:pic>
      <p:pic>
        <p:nvPicPr>
          <p:cNvPr id="1078" name="Picture 54" descr="https://img-fotki.yandex.ru/get/51322/455745147.15/0_14fe15_3a90d4a7_XL.png">
            <a:hlinkClick r:id="" action="ppaction://noaction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32040" y="3608126"/>
            <a:ext cx="1008112" cy="1333041"/>
          </a:xfrm>
          <a:prstGeom prst="rect">
            <a:avLst/>
          </a:prstGeom>
          <a:noFill/>
        </p:spPr>
      </p:pic>
      <p:pic>
        <p:nvPicPr>
          <p:cNvPr id="1082" name="Picture 58" descr="https://img0.liveinternet.ru/images/attach/d/0/137/626/137626924_t.png">
            <a:hlinkClick r:id="" action="ppaction://noaction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24128" y="5171408"/>
            <a:ext cx="1800200" cy="1259368"/>
          </a:xfrm>
          <a:prstGeom prst="rect">
            <a:avLst/>
          </a:prstGeom>
          <a:noFill/>
        </p:spPr>
      </p:pic>
      <p:pic>
        <p:nvPicPr>
          <p:cNvPr id="1096" name="Picture 72" descr="http://pngimg.com/uploads/goldfish/goldfish_PNG33.png">
            <a:hlinkClick r:id="" action="ppaction://noaction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12160" y="3994862"/>
            <a:ext cx="1368152" cy="946305"/>
          </a:xfrm>
          <a:prstGeom prst="rect">
            <a:avLst/>
          </a:prstGeom>
          <a:noFill/>
        </p:spPr>
      </p:pic>
      <p:pic>
        <p:nvPicPr>
          <p:cNvPr id="1102" name="Picture 78" descr="https://img-fotki.yandex.ru/get/17849/200418627.9b/0_125f89_5f836b92_orig.png">
            <a:hlinkClick r:id="" action="ppaction://noaction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24328" y="4077072"/>
            <a:ext cx="1259319" cy="982992"/>
          </a:xfrm>
          <a:prstGeom prst="rect">
            <a:avLst/>
          </a:prstGeom>
          <a:noFill/>
        </p:spPr>
      </p:pic>
      <p:pic>
        <p:nvPicPr>
          <p:cNvPr id="1108" name="Picture 84" descr="https://mludi.ru/wp-content/uploads/2017/01/zagadki-dlya-malchikov-8.jpe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24328" y="5445224"/>
            <a:ext cx="1259632" cy="1001980"/>
          </a:xfrm>
          <a:prstGeom prst="rect">
            <a:avLst/>
          </a:prstGeom>
          <a:noFill/>
        </p:spPr>
      </p:pic>
      <p:sp>
        <p:nvSpPr>
          <p:cNvPr id="16" name="Стрелка вправо 15">
            <a:hlinkClick r:id="" action="ppaction://hlinkshowjump?jump=nextslide"/>
          </p:cNvPr>
          <p:cNvSpPr/>
          <p:nvPr/>
        </p:nvSpPr>
        <p:spPr>
          <a:xfrm>
            <a:off x="8058088" y="625673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08048E-6 L 0.37413 -0.456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" y="-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9278E-6 L -0.06875 -0.6813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" y="-3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548680"/>
            <a:ext cx="2016224" cy="172819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9600" dirty="0" smtClean="0"/>
              <a:t>РЫ</a:t>
            </a:r>
            <a:endParaRPr lang="ru-RU" sz="9600" dirty="0"/>
          </a:p>
        </p:txBody>
      </p:sp>
      <p:pic>
        <p:nvPicPr>
          <p:cNvPr id="1026" name="Picture 2" descr="https://www.pinclipart.com/picdir/big/397-3973401_-clip-art-desenho-camarao-vermelho-png-download.png">
            <a:hlinkClick r:id="" action="ppaction://noaction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5085184"/>
            <a:ext cx="1453789" cy="1152128"/>
          </a:xfrm>
          <a:prstGeom prst="rect">
            <a:avLst/>
          </a:prstGeom>
          <a:noFill/>
        </p:spPr>
      </p:pic>
      <p:pic>
        <p:nvPicPr>
          <p:cNvPr id="1028" name="Picture 4" descr="https://avatars.mds.yandex.net/get-pdb/750997/1cb87d1c-7d51-4e23-9bb0-5e28df779dce/s1200">
            <a:hlinkClick r:id="" action="ppaction://noaction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3861048"/>
            <a:ext cx="1080120" cy="1080120"/>
          </a:xfrm>
          <a:prstGeom prst="rect">
            <a:avLst/>
          </a:prstGeom>
          <a:noFill/>
        </p:spPr>
      </p:pic>
      <p:sp>
        <p:nvSpPr>
          <p:cNvPr id="1030" name="AutoShape 6" descr="https://images.pexels.com/photos/139672/pexels-photo-139672.jpeg?auto=compress&amp;cs=tinysrgb&amp;dpr=2&amp;h=750&amp;w=126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https://images.pexels.com/photos/157518/pexels-photo-157518.png?auto=compress&amp;cs=tinysrgb&amp;dpr=2&amp;w=5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2" name="Picture 18" descr="https://images.pexels.com/photos/157513/pexels-photo-157513.png?auto=compress&amp;cs=tinysrgb&amp;dpr=2&amp;w=500">
            <a:hlinkClick r:id="" action="ppaction://noaction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5301208"/>
            <a:ext cx="1727328" cy="1152128"/>
          </a:xfrm>
          <a:prstGeom prst="rect">
            <a:avLst/>
          </a:prstGeom>
          <a:noFill/>
        </p:spPr>
      </p:pic>
      <p:pic>
        <p:nvPicPr>
          <p:cNvPr id="1044" name="Picture 20" descr="http://pngimg.com/uploads/robot/robot_PNG11.png">
            <a:hlinkClick r:id="" action="ppaction://noaction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7744" y="3717032"/>
            <a:ext cx="1440160" cy="1440160"/>
          </a:xfrm>
          <a:prstGeom prst="rect">
            <a:avLst/>
          </a:prstGeom>
          <a:noFill/>
        </p:spPr>
      </p:pic>
      <p:pic>
        <p:nvPicPr>
          <p:cNvPr id="1050" name="Picture 26" descr="http://lestresorsdebouloute.l.e.pic.centerblog.net/5f476126.png">
            <a:hlinkClick r:id="" action="ppaction://noaction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07904" y="3861048"/>
            <a:ext cx="1123765" cy="1224136"/>
          </a:xfrm>
          <a:prstGeom prst="rect">
            <a:avLst/>
          </a:prstGeom>
          <a:noFill/>
        </p:spPr>
      </p:pic>
      <p:pic>
        <p:nvPicPr>
          <p:cNvPr id="1066" name="Picture 42" descr="https://www.pngonly.com/wp-content/uploads/2017/06/Rainbow-Clipart-PNG-Image-01.png">
            <a:hlinkClick r:id="" action="ppaction://noaction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5976" y="5253913"/>
            <a:ext cx="1440160" cy="983399"/>
          </a:xfrm>
          <a:prstGeom prst="rect">
            <a:avLst/>
          </a:prstGeom>
          <a:noFill/>
        </p:spPr>
      </p:pic>
      <p:pic>
        <p:nvPicPr>
          <p:cNvPr id="1078" name="Picture 54" descr="https://img-fotki.yandex.ru/get/51322/455745147.15/0_14fe15_3a90d4a7_XL.png">
            <a:hlinkClick r:id="" action="ppaction://noaction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32040" y="3608126"/>
            <a:ext cx="1008112" cy="1333041"/>
          </a:xfrm>
          <a:prstGeom prst="rect">
            <a:avLst/>
          </a:prstGeom>
          <a:noFill/>
        </p:spPr>
      </p:pic>
      <p:pic>
        <p:nvPicPr>
          <p:cNvPr id="1082" name="Picture 58" descr="https://img0.liveinternet.ru/images/attach/d/0/137/626/137626924_t.png">
            <a:hlinkClick r:id="" action="ppaction://noaction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24128" y="5171408"/>
            <a:ext cx="1800200" cy="1259368"/>
          </a:xfrm>
          <a:prstGeom prst="rect">
            <a:avLst/>
          </a:prstGeom>
          <a:noFill/>
        </p:spPr>
      </p:pic>
      <p:pic>
        <p:nvPicPr>
          <p:cNvPr id="1096" name="Picture 72" descr="http://pngimg.com/uploads/goldfish/goldfish_PNG33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12160" y="3994862"/>
            <a:ext cx="1368152" cy="946305"/>
          </a:xfrm>
          <a:prstGeom prst="rect">
            <a:avLst/>
          </a:prstGeom>
          <a:noFill/>
        </p:spPr>
      </p:pic>
      <p:pic>
        <p:nvPicPr>
          <p:cNvPr id="1102" name="Picture 78" descr="https://img-fotki.yandex.ru/get/17849/200418627.9b/0_125f89_5f836b92_orig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24328" y="4077072"/>
            <a:ext cx="1259319" cy="982992"/>
          </a:xfrm>
          <a:prstGeom prst="rect">
            <a:avLst/>
          </a:prstGeom>
          <a:noFill/>
        </p:spPr>
      </p:pic>
      <p:pic>
        <p:nvPicPr>
          <p:cNvPr id="1108" name="Picture 84" descr="https://mludi.ru/wp-content/uploads/2017/01/zagadki-dlya-malchikov-8.jpeg">
            <a:hlinkClick r:id="" action="ppaction://noaction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24328" y="5445224"/>
            <a:ext cx="1259632" cy="1001980"/>
          </a:xfrm>
          <a:prstGeom prst="rect">
            <a:avLst/>
          </a:prstGeom>
          <a:noFill/>
        </p:spPr>
      </p:pic>
      <p:sp>
        <p:nvSpPr>
          <p:cNvPr id="16" name="Стрелка вправо 15">
            <a:hlinkClick r:id="" action="ppaction://hlinkshowjump?jump=nextslide">
              <a:snd r:embed="rId15" name="applause.wav"/>
            </a:hlinkClick>
          </p:cNvPr>
          <p:cNvSpPr/>
          <p:nvPr/>
        </p:nvSpPr>
        <p:spPr>
          <a:xfrm>
            <a:off x="8028384" y="625673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69103E-6 L -0.09844 -0.466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" y="-2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84829E-6 L -0.05313 -0.4909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-2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74032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МОЛОДЕЦ!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3" name="Picture 18" descr="https://img-fotki.yandex.ru/get/98050/455745147.43/0_1586ac_3682f31c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437112"/>
            <a:ext cx="1310546" cy="1440160"/>
          </a:xfrm>
          <a:prstGeom prst="rect">
            <a:avLst/>
          </a:prstGeom>
          <a:noFill/>
        </p:spPr>
      </p:pic>
      <p:pic>
        <p:nvPicPr>
          <p:cNvPr id="4" name="Picture 2" descr="https://i.pinimg.com/originals/47/d7/a6/47d7a6f83632c86e1bec78fbce9ac2a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057" y="260648"/>
            <a:ext cx="2555775" cy="2350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76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Автоматизация звука Р в слогах </vt:lpstr>
      <vt:lpstr>ИГРА «НАЙДИ СЛОВО»</vt:lpstr>
      <vt:lpstr>РА</vt:lpstr>
      <vt:lpstr>РО</vt:lpstr>
      <vt:lpstr>РУ</vt:lpstr>
      <vt:lpstr>РЫ</vt:lpstr>
      <vt:lpstr>МОЛОДЕЦ!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Автоматизация звука Р в слогах</dc:title>
  <dc:creator>Наталья Самофеева</dc:creator>
  <cp:lastModifiedBy>comp</cp:lastModifiedBy>
  <cp:revision>17</cp:revision>
  <dcterms:created xsi:type="dcterms:W3CDTF">2020-04-07T05:57:09Z</dcterms:created>
  <dcterms:modified xsi:type="dcterms:W3CDTF">2020-04-07T08:24:53Z</dcterms:modified>
</cp:coreProperties>
</file>