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60" r:id="rId5"/>
    <p:sldId id="264" r:id="rId6"/>
    <p:sldId id="261" r:id="rId7"/>
    <p:sldId id="268" r:id="rId8"/>
    <p:sldId id="262" r:id="rId9"/>
    <p:sldId id="263" r:id="rId10"/>
    <p:sldId id="265" r:id="rId11"/>
    <p:sldId id="257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510" y="332655"/>
            <a:ext cx="575939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Franklin Gothic Medium" pitchFamily="34" charset="0"/>
                <a:ea typeface="DotumChe" pitchFamily="49" charset="-127"/>
              </a:rPr>
              <a:t>Презентация на тему: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Franklin Gothic Medium" pitchFamily="34" charset="0"/>
                <a:ea typeface="DotumChe" pitchFamily="49" charset="-127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  <a:ea typeface="DotumChe" pitchFamily="49" charset="-127"/>
              </a:rPr>
              <a:t>«Дом, в котором я живу»</a:t>
            </a:r>
            <a:endParaRPr lang="ru-RU" sz="3200" b="1" dirty="0" smtClean="0">
              <a:solidFill>
                <a:srgbClr val="FF0000"/>
              </a:solidFill>
              <a:latin typeface="Franklin Gothic Medium" pitchFamily="34" charset="0"/>
              <a:ea typeface="DotumChe" pitchFamily="49" charset="-127"/>
            </a:endParaRPr>
          </a:p>
          <a:p>
            <a:pPr algn="ctr"/>
            <a:r>
              <a:rPr lang="ru-RU" sz="2000" dirty="0" smtClean="0">
                <a:latin typeface="Franklin Gothic Medium" pitchFamily="34" charset="0"/>
                <a:ea typeface="DotumChe" pitchFamily="49" charset="-127"/>
              </a:rPr>
              <a:t>для старших дошкольников</a:t>
            </a:r>
          </a:p>
        </p:txBody>
      </p:sp>
      <p:pic>
        <p:nvPicPr>
          <p:cNvPr id="1028" name="Picture 4" descr="Мальчик, машущий мальчик, ребенок, рука, фотография png | PNGWi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724128" y="2204864"/>
            <a:ext cx="2755558" cy="3048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2492896"/>
            <a:ext cx="5076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нём живёт моя родня,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Мне без него не жить ни дня.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него стремлюсь всегда и всюду,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 нему дорогу не забуду.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Я без него дышу с трудом,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Мой кров, родимый, тёплый – д</a:t>
            </a:r>
            <a:r>
              <a:rPr lang="ru-RU" sz="2400" i="1" dirty="0" smtClean="0">
                <a:solidFill>
                  <a:srgbClr val="002060"/>
                </a:solidFill>
              </a:rPr>
              <a:t>ом.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55892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Составила: воспитатель </a:t>
            </a:r>
          </a:p>
          <a:p>
            <a:r>
              <a:rPr lang="ru-RU" dirty="0" smtClean="0"/>
              <a:t>                     </a:t>
            </a:r>
            <a:r>
              <a:rPr lang="ru-RU" dirty="0" err="1" smtClean="0"/>
              <a:t>Альмухаметова</a:t>
            </a:r>
            <a:r>
              <a:rPr lang="ru-RU" dirty="0" smtClean="0"/>
              <a:t> </a:t>
            </a:r>
            <a:r>
              <a:rPr lang="ru-RU" dirty="0" smtClean="0"/>
              <a:t>Э.М.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332656"/>
            <a:ext cx="1538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Franklin Gothic Medium" pitchFamily="34" charset="0"/>
              </a:rPr>
              <a:t>Система</a:t>
            </a:r>
            <a:endParaRPr lang="ru-RU" sz="2800" b="1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pic>
        <p:nvPicPr>
          <p:cNvPr id="1026" name="Picture 2" descr="Про планеты солнечной системы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904656" cy="4032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Звезда  Солнце не одинока, у нее есть своя семья. Только не дочки и сыночки, а планеты и спутники и другие космические тела, которые очень привязаны к Солнцу. Можно сказать, что между ними существуют теплые отношения. В семье девять планет. И одна из них это планета Земля. Планеты не излучают свет, а пользуются, согреваются теплом и светом своей звезды - Солнце.  В семье звезды Солнце царит порядок: никто не толпиться, никто не толкает. Каждая планета имеет свой путь, по которому кружит вокруг Солнца.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0"/>
            <a:ext cx="1742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Franklin Gothic Medium" pitchFamily="34" charset="0"/>
              </a:rPr>
              <a:t>Галактика</a:t>
            </a:r>
            <a:endParaRPr lang="ru-RU" sz="2800" b="1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pic>
        <p:nvPicPr>
          <p:cNvPr id="9218" name="Picture 2" descr="Галактики - объяснение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696744" cy="46687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38067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Если взглянуть на эту звездную систему откуда-нибудь со стороны, из мирового пространства, то можно было бы заметить, что она напоминает сплюснутый шар, заполненный 150 миллиардами звезд. И одна из этих звезд – звезда Солнце.</a:t>
            </a:r>
          </a:p>
          <a:p>
            <a:pPr algn="just"/>
            <a:r>
              <a:rPr lang="ru-RU" dirty="0" smtClean="0"/>
              <a:t> Размеры нашей Галактики столь велики, что их трудно представить. От одного ее края до другого световой луч путешествует около 100 тысяч земных лет!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628800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Вы - хозяева своего дома и двора - должны заботиться об их чистототе, красоте. Каждый человек лю6ит свой дом, тоскует, если долго не бывает дома.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Дети – маленькие жители родного города – могут помочь взрослым сделать город красивым. 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Picture 4" descr="Мальчик, машущий мальчик, ребенок, рука, фотография png | PNGWi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flipH="1">
            <a:off x="395536" y="3933056"/>
            <a:ext cx="2232248" cy="2469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Franklin Gothic Medium" pitchFamily="34" charset="0"/>
                <a:ea typeface="DotumChe" pitchFamily="49" charset="-127"/>
              </a:rPr>
              <a:t>Дом</a:t>
            </a:r>
            <a:endParaRPr lang="ru-RU" sz="2800" b="1" dirty="0">
              <a:solidFill>
                <a:srgbClr val="00B050"/>
              </a:solidFill>
              <a:latin typeface="Franklin Gothic Medium" pitchFamily="34" charset="0"/>
              <a:ea typeface="DotumChe" pitchFamily="49" charset="-127"/>
            </a:endParaRPr>
          </a:p>
        </p:txBody>
      </p:sp>
      <p:sp>
        <p:nvSpPr>
          <p:cNvPr id="10242" name="AutoShape 2" descr="Домик в деревне - мечты сбываются - 9 Октября 2014 – Земля - Хроники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Домик в деревне - мечты сбываются - 9 Октября 2014 – Земля - Хроники жиз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904870" cy="2894113"/>
          </a:xfrm>
          <a:prstGeom prst="rect">
            <a:avLst/>
          </a:prstGeom>
          <a:noFill/>
        </p:spPr>
      </p:pic>
      <p:pic>
        <p:nvPicPr>
          <p:cNvPr id="10248" name="Picture 8" descr="ЖК &quot;Солнечный дом&quot; в Самаре. Официальный сайт Yuga-build. Цены на квартиры,  отзывы и планиров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"/>
            <a:ext cx="2843808" cy="31661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826675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 каждого есть свой дом, где тепло и уютно и всегда нам рады. Бывают дома деревянные, кирпичные и панельные, одноэтажные и многоэтажные. В  многоэтажном доме - много квартир, и все они разные. У каждой квартиры свой номер.</a:t>
            </a:r>
          </a:p>
          <a:p>
            <a:r>
              <a:rPr lang="ru-RU" dirty="0" smtClean="0"/>
              <a:t>У каждого дома есть двор. Дворы благоустроены. Чтобы дети могли там играть, во многих дворах построены новые детские площадки, разбиты газоны, клумбы, посажены деревья и кустарники, на земле лежит специальное покрытие. На площадках есть скамейки. Сделать все эти постройки было очень трудно, поэтому все надо беречь. </a:t>
            </a:r>
            <a:endParaRPr lang="ru-RU" dirty="0"/>
          </a:p>
        </p:txBody>
      </p:sp>
      <p:pic>
        <p:nvPicPr>
          <p:cNvPr id="1026" name="Picture 2" descr="C:\Users\Contra\Pictures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92696"/>
            <a:ext cx="3436640" cy="2577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404664"/>
            <a:ext cx="1182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Franklin Gothic Medium" pitchFamily="34" charset="0"/>
              </a:rPr>
              <a:t>Улица </a:t>
            </a:r>
            <a:endParaRPr lang="ru-RU" sz="2800" b="1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7170" name="AutoShape 2" descr="Оставить на Садовом кольце по две полосы и запустить там трамва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Оставить на Садовом кольце по две полосы и запустить там трамва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Оставить на Садовом кольце по две полосы и запустить там трамва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Оставить на Садовом кольце по две полосы и запустить там трамва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Оставить на Садовом кольце по две полосы и запустить там трамва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9" name="Picture 11" descr="C:\Users\Contra\Pictures\ROKkV-9u8EVVusqX4BXu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556792"/>
            <a:ext cx="5076056" cy="3384038"/>
          </a:xfrm>
          <a:prstGeom prst="rect">
            <a:avLst/>
          </a:prstGeom>
          <a:noFill/>
        </p:spPr>
      </p:pic>
      <p:pic>
        <p:nvPicPr>
          <p:cNvPr id="7181" name="Picture 13" descr="Мари-Турекский район, Республика Марий Эл, Сайт газеты Знамя, Тошке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851920" cy="288894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Улица это дорога вдоль, которой стоят дома. Улица делится на проезжую часть, где едет транспорт и тротуар, где ходят пешеходы. У каждой улицы есть свое название, а у каждого дома номер. Каждый человек должен знать свой домашний адрес-название улицы, номер дома, квартиры.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3434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Franklin Gothic Medium" pitchFamily="34" charset="0"/>
              </a:rPr>
              <a:t>Город, деревня, село</a:t>
            </a:r>
            <a:endParaRPr lang="ru-RU" sz="2800" b="1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pic>
        <p:nvPicPr>
          <p:cNvPr id="6146" name="Picture 2" descr="Швейцарская деревня готова платить 25 тысяч евро тем, кто в нее  переселится: vasya_kotik — LiveJour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669" y="0"/>
            <a:ext cx="4708331" cy="2835768"/>
          </a:xfrm>
          <a:prstGeom prst="rect">
            <a:avLst/>
          </a:prstGeom>
          <a:noFill/>
        </p:spPr>
      </p:pic>
      <p:pic>
        <p:nvPicPr>
          <p:cNvPr id="6150" name="Picture 6" descr="Свердловская обла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4853988" cy="2808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городах и селах много разных улиц: больших и маленьких, узких и широких, и каждая имеет свое название.  Название улицам  дают в честь, какого-либо события или знаменитого человека или направления,  например: Южная – потому что находится на юге города.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332656"/>
            <a:ext cx="2386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Franklin Gothic Medium" pitchFamily="34" charset="0"/>
              </a:rPr>
              <a:t>Область, край</a:t>
            </a:r>
            <a:endParaRPr lang="ru-RU" sz="2800" b="1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pic>
        <p:nvPicPr>
          <p:cNvPr id="2052" name="Picture 4" descr="Города Свердлов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472608" cy="38633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Несколько городов, сел, деревень объединились. Объединившись они организовывали  отдельную территорию: область или край, которым тоже дали название, например: Свердловская область.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332656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Franklin Gothic Medium" pitchFamily="34" charset="0"/>
              </a:rPr>
              <a:t>Страна</a:t>
            </a:r>
            <a:endParaRPr lang="ru-RU" sz="2800" b="1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pic>
        <p:nvPicPr>
          <p:cNvPr id="5122" name="Picture 2" descr="Презентация на тему: &quot;Россия- наша Родина. Цель: знакомство детей с  историей и культурой России, пробуждение интереса к жизни предков. Задачи:  углубить и уточнить представления.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 cstate="print"/>
          <a:srcRect l="7383" t="15750" r="6978" b="1564"/>
          <a:stretch>
            <a:fillRect/>
          </a:stretch>
        </p:blipFill>
        <p:spPr bwMode="auto">
          <a:xfrm>
            <a:off x="1619672" y="1052736"/>
            <a:ext cx="5616624" cy="40672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Объединившись области и края образовали страну. Росси – самая большая страна в мире. Она расположена в двух частях света:  Европа и Азия (Евразия). Это наша с вами родная страна. Вы, должны, гордиться, что живете в этой стране.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260648"/>
            <a:ext cx="155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Franklin Gothic Medium" pitchFamily="34" charset="0"/>
              </a:rPr>
              <a:t>Материк</a:t>
            </a:r>
            <a:endParaRPr lang="ru-RU" sz="2800" b="1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pic>
        <p:nvPicPr>
          <p:cNvPr id="4100" name="Picture 4" descr="Картинки для географии: «Материки Земли» (34 фото) | География, Картинки,  География для детей"/>
          <p:cNvPicPr>
            <a:picLocks noChangeAspect="1" noChangeArrowheads="1"/>
          </p:cNvPicPr>
          <p:nvPr/>
        </p:nvPicPr>
        <p:blipFill>
          <a:blip r:embed="rId2" cstate="print"/>
          <a:srcRect t="17949"/>
          <a:stretch>
            <a:fillRect/>
          </a:stretch>
        </p:blipFill>
        <p:spPr bwMode="auto">
          <a:xfrm>
            <a:off x="1043608" y="980728"/>
            <a:ext cx="7200800" cy="4536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Страны расположились на континентах. Суша образует 5 континентов: Австралия, Северная Америка, Южная Америка, Евразия, Африка. На всех континентах живут люди, кроме Антарктиды. В Антарктиде нет постоянных жителей, потому что там очень холодно.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260648"/>
            <a:ext cx="155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Franklin Gothic Medium" pitchFamily="34" charset="0"/>
              </a:rPr>
              <a:t>Материк</a:t>
            </a:r>
            <a:endParaRPr lang="ru-RU" sz="2800" b="1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Вот так выглядят континенты на карте: желтым цветом – суша, голубым цветом обозначены моря и океаны. На суше: зеленым – леса, коричневым – горы, белым – снег, лед. </a:t>
            </a:r>
            <a:endParaRPr lang="ru-RU" dirty="0"/>
          </a:p>
        </p:txBody>
      </p:sp>
      <p:pic>
        <p:nvPicPr>
          <p:cNvPr id="5122" name="Picture 2" descr="Архивы материки - Первый образовате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73882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332656"/>
            <a:ext cx="147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Franklin Gothic Medium" pitchFamily="34" charset="0"/>
              </a:rPr>
              <a:t>Планета</a:t>
            </a:r>
            <a:endParaRPr lang="ru-RU" sz="2800" b="1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pic>
        <p:nvPicPr>
          <p:cNvPr id="3074" name="Picture 2" descr="Планета Земля для детей — рассказ о планете Земля для дошколь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984776" cy="36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38067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Все страны, города, леса и океаны расположены на одной планете-Земля. Она относится к Солнечной системе. Земля- третья планета по удалению от Солнца. Земля – не самая большая из планет Солнечной системы.  Земля, как и другие планеты Солнечной системы, совершает вращение  вокруг Солнца и вокруг своей оси. Именно благодаря  этому вращению на Земле наступает день и ночь, а лето сменяет зима.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677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Contra</dc:creator>
  <cp:lastModifiedBy>Ольга</cp:lastModifiedBy>
  <cp:revision>29</cp:revision>
  <dcterms:created xsi:type="dcterms:W3CDTF">2021-04-22T15:31:21Z</dcterms:created>
  <dcterms:modified xsi:type="dcterms:W3CDTF">2021-05-08T11:35:19Z</dcterms:modified>
</cp:coreProperties>
</file>