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5C8A6-D857-4A96-5693-B19BD9D9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D1152-F63D-F371-66E5-FDE191B75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19B75-8806-E38E-7B83-17382502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E42DE-2818-BB76-7C6C-36D265B3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C4831-7D16-6BDB-F409-D6BCE237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4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3B9B0-A8C5-5073-BB54-3962E794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EF5FDF-011A-ADF6-ADBC-E6DFB6EA4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67D52-ABDA-3030-8402-AD31EB66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64FBB-95F7-D99F-EEBA-330C86F1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044D6-6239-BC34-8612-C1537E91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7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C7EEB9-CC7A-652F-424D-19F5D855C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77500-56DF-AF13-D390-48E049497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BC3FC-4326-83C8-736C-F3550324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7E213-A959-7148-8D90-B356DD6E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6EC67-894E-06CB-3685-FB18D4CF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4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A907E-A508-A5E2-3627-3D03E1F5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E1F9F-F0F9-C335-7154-32B8F469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8EAF4-02A5-BDF8-A782-62102093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76891-F448-FC74-1423-1EC8271C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F4C9D-51D5-8254-31C2-A5916F14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1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8F57E-F839-7B3B-A87A-1507DCA1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849C4-61DD-88B9-A4DE-A0A1FB405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DF0EA-FB71-8836-BAB3-A8F42AE7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7EFEC-C58B-5731-792E-7D328FC9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EA97-B73E-2417-A119-B1765E98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2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94F6-0E68-D233-E819-2AAF672A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F5D82-D31E-2DD4-365C-C146521E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8B514-74A0-A550-22E6-002A2A096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1EBC46-A575-B001-EEB7-E855E2BD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6E100-9C9A-F685-1674-DDEDF6A3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4333D1-840A-9564-E65C-8099437D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C95E-2916-6E8E-3C6D-C6D824BF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7DAD9-B029-1E78-BA86-E5C23054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52FFF1-36CA-70FD-8452-53529517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ACBDAA-49B3-54DD-326E-28B0BEEC9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7F29-70FF-BE2F-F99A-9C29C8661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22D580-B23E-0C5E-DBC2-002ED829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43CCF0-1E01-C698-1696-810E1EFA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EEE5B-201E-1CDD-6CF5-C78FBA7D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2A76A-0BD7-B8E7-693C-EC63E1BA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477A98-266A-7113-696B-CCC51FF5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8CA216-FE67-D088-2236-DA502F51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3174E0-F954-F9FD-760D-F90307F8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64E890-4923-F0CA-B307-14DFE83C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A0998D-0B23-F069-99E7-A1E6DADC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32CA2D-7848-9A56-B61D-CDAAF851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0F975-40DF-AE31-0FF2-05BC8785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71EB9-6451-47A6-B71B-D3C84217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7BE7F-B21B-E9C6-5A3B-8DB1D2CB9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CD629E-520E-6EBD-684C-8788CC72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3A889-C778-C72B-23E2-9C1C78B4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A06E9-773D-1413-0F6A-F96FA049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0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C1F59-A291-5329-6069-4C47BF84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F5BFEE-FA93-8C0C-547F-C3B5E90C0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C0473-C351-77A0-21AD-359C94E2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785238-E9C8-D17F-1901-EE67CCC9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9551D4-5FC5-EA74-0BBE-87EFDD8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A3012-75D2-17AC-C4C2-2CA7DAEC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0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D2725-4819-57DF-DB6F-17293AA9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BE4895-B1EA-6A8B-46FF-AA7C2739B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84421-B7E3-452C-1EF8-C60832753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CE90F-8531-4BAD-8639-84738B5C518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5B97B-244A-8456-9C46-32DDD7F4C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26046-471A-B869-B6E7-5BC1F4E90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D3B29A-2CF8-41BB-98E3-C597F14B6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етний фон вектор (79 фото)">
            <a:extLst>
              <a:ext uri="{FF2B5EF4-FFF2-40B4-BE49-F238E27FC236}">
                <a16:creationId xmlns:a16="http://schemas.microsoft.com/office/drawing/2014/main" id="{A5D25923-DCC8-291D-4573-D17E9364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41D65-F2A8-83A5-A366-EC6DCAA8CEF7}"/>
              </a:ext>
            </a:extLst>
          </p:cNvPr>
          <p:cNvSpPr/>
          <p:nvPr/>
        </p:nvSpPr>
        <p:spPr>
          <a:xfrm>
            <a:off x="2974642" y="1227025"/>
            <a:ext cx="6449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Загадки про лето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F4D00-DBA4-8DD1-4683-B5B905B7E657}"/>
              </a:ext>
            </a:extLst>
          </p:cNvPr>
          <p:cNvSpPr txBox="1"/>
          <p:nvPr/>
        </p:nvSpPr>
        <p:spPr>
          <a:xfrm>
            <a:off x="5181224" y="4182213"/>
            <a:ext cx="67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Составила: воспитатель Альмухаметова Э.М,</a:t>
            </a:r>
          </a:p>
        </p:txBody>
      </p:sp>
    </p:spTree>
    <p:extLst>
      <p:ext uri="{BB962C8B-B14F-4D97-AF65-F5344CB8AC3E}">
        <p14:creationId xmlns:p14="http://schemas.microsoft.com/office/powerpoint/2010/main" val="376961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A1044050-C4FA-0469-0A98-FA2E9480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дождик на прозрачном фоне 27 фото">
            <a:extLst>
              <a:ext uri="{FF2B5EF4-FFF2-40B4-BE49-F238E27FC236}">
                <a16:creationId xmlns:a16="http://schemas.microsoft.com/office/drawing/2014/main" id="{FEAB2462-134F-1AFE-AA6D-6A71E033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90" y="2020529"/>
            <a:ext cx="3983228" cy="22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A67258-BE99-5B8E-5232-521E09FF8699}"/>
              </a:ext>
            </a:extLst>
          </p:cNvPr>
          <p:cNvSpPr txBox="1"/>
          <p:nvPr/>
        </p:nvSpPr>
        <p:spPr>
          <a:xfrm>
            <a:off x="3923004" y="1800735"/>
            <a:ext cx="3996814" cy="267765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С неба капает уныло. Всюду мокро, всюду сыро. От него легко спастись, Лишь зонтом обзавестись.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E87E8F4-B249-A8B1-D158-4C0E801BEF4C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етний фон вектор (79 фото)">
            <a:extLst>
              <a:ext uri="{FF2B5EF4-FFF2-40B4-BE49-F238E27FC236}">
                <a16:creationId xmlns:a16="http://schemas.microsoft.com/office/drawing/2014/main" id="{A5D25923-DCC8-291D-4573-D17E9364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41D65-F2A8-83A5-A366-EC6DCAA8CEF7}"/>
              </a:ext>
            </a:extLst>
          </p:cNvPr>
          <p:cNvSpPr/>
          <p:nvPr/>
        </p:nvSpPr>
        <p:spPr>
          <a:xfrm>
            <a:off x="4142416" y="1787464"/>
            <a:ext cx="35237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Молодец</a:t>
            </a:r>
          </a:p>
        </p:txBody>
      </p:sp>
    </p:spTree>
    <p:extLst>
      <p:ext uri="{BB962C8B-B14F-4D97-AF65-F5344CB8AC3E}">
        <p14:creationId xmlns:p14="http://schemas.microsoft.com/office/powerpoint/2010/main" val="33029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адкаPicture 4" descr="Летний фон вектор (79 фото)">
            <a:extLst>
              <a:ext uri="{FF2B5EF4-FFF2-40B4-BE49-F238E27FC236}">
                <a16:creationId xmlns:a16="http://schemas.microsoft.com/office/drawing/2014/main" id="{3AEB5D97-2A2D-409A-3342-EFFA3ECA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солнцеPicture 2" descr="Картинки солнце для детей цветная (69 фото)">
            <a:extLst>
              <a:ext uri="{FF2B5EF4-FFF2-40B4-BE49-F238E27FC236}">
                <a16:creationId xmlns:a16="http://schemas.microsoft.com/office/drawing/2014/main" id="{A5DEA59F-79CC-890E-B425-53A6E88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23" y="2021759"/>
            <a:ext cx="2902974" cy="25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72E5C-B388-89AB-9211-1ADA5DE7602C}"/>
              </a:ext>
            </a:extLst>
          </p:cNvPr>
          <p:cNvSpPr txBox="1"/>
          <p:nvPr/>
        </p:nvSpPr>
        <p:spPr>
          <a:xfrm>
            <a:off x="4097593" y="1737538"/>
            <a:ext cx="3996814" cy="310854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Ты весь мир обогреваешь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усталости не знаешь,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Улыбаешься в оконце,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А зовут тебя все...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1BA393-9040-FFDF-BEA0-D7336EFE8DCE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71285276-4B51-3ACE-5948-ED0D77B0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Летний отдых детей на пляже | Премиум вектор">
            <a:extLst>
              <a:ext uri="{FF2B5EF4-FFF2-40B4-BE49-F238E27FC236}">
                <a16:creationId xmlns:a16="http://schemas.microsoft.com/office/drawing/2014/main" id="{BD84B788-07EC-8F7F-A26B-0E3F3DDA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90" y="1737538"/>
            <a:ext cx="3996813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BD09C-EE01-D8B7-0801-2E4C2255C81E}"/>
              </a:ext>
            </a:extLst>
          </p:cNvPr>
          <p:cNvSpPr txBox="1"/>
          <p:nvPr/>
        </p:nvSpPr>
        <p:spPr>
          <a:xfrm>
            <a:off x="3936589" y="1596546"/>
            <a:ext cx="3996814" cy="267765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Хочешь - В воду ты ныряй, Хочешь - На песке играй. Сколько замков Здесь создашь! Что это за место?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B041049-AD19-E8D4-8B6A-87EE47AB2F06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F5DFB43F-BAEC-CAA2-AD39-F24DB7E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ЗЕМЛЯНИКА . Расскажите детям о садовых ягодах">
            <a:extLst>
              <a:ext uri="{FF2B5EF4-FFF2-40B4-BE49-F238E27FC236}">
                <a16:creationId xmlns:a16="http://schemas.microsoft.com/office/drawing/2014/main" id="{4CA39C57-5E02-08D3-A916-85CBBA9B0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3441" r="5406" b="9892"/>
          <a:stretch/>
        </p:blipFill>
        <p:spPr bwMode="auto">
          <a:xfrm>
            <a:off x="4940710" y="1389211"/>
            <a:ext cx="2315495" cy="34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520F5-387B-EFA4-FCC6-366002D13299}"/>
              </a:ext>
            </a:extLst>
          </p:cNvPr>
          <p:cNvSpPr txBox="1"/>
          <p:nvPr/>
        </p:nvSpPr>
        <p:spPr>
          <a:xfrm>
            <a:off x="4444180" y="1575880"/>
            <a:ext cx="3303639" cy="310854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Ягодку сорвать легко-</a:t>
            </a:r>
          </a:p>
          <a:p>
            <a:pPr algn="ctr"/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Ведь растет не высоко.</a:t>
            </a:r>
          </a:p>
          <a:p>
            <a:pPr algn="ctr"/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Под листочки загляни-ка</a:t>
            </a:r>
          </a:p>
          <a:p>
            <a:pPr algn="ctr"/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Там созрела …</a:t>
            </a: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82285A7-E737-2DF1-056F-D03B6BBAEA97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F5DFB43F-BAEC-CAA2-AD39-F24DB7E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расота русской березы в творчестве детей». | Алые паруса">
            <a:extLst>
              <a:ext uri="{FF2B5EF4-FFF2-40B4-BE49-F238E27FC236}">
                <a16:creationId xmlns:a16="http://schemas.microsoft.com/office/drawing/2014/main" id="{A6FFCFAA-2C61-D922-8CD0-315DF570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95" y="875532"/>
            <a:ext cx="27336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29472-95E0-A25F-E4EB-2565A6C66A2C}"/>
              </a:ext>
            </a:extLst>
          </p:cNvPr>
          <p:cNvSpPr txBox="1"/>
          <p:nvPr/>
        </p:nvSpPr>
        <p:spPr>
          <a:xfrm>
            <a:off x="4517922" y="1025104"/>
            <a:ext cx="3156156" cy="35394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Русская красавица Стоит на поляне В зеленой кофточке, В белом сарафане.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2A0F0A-EEF9-15FE-8C63-1CBCD32B57B0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F5DFB43F-BAEC-CAA2-AD39-F24DB7E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Ласточка рисунок для детей - 71 фото">
            <a:extLst>
              <a:ext uri="{FF2B5EF4-FFF2-40B4-BE49-F238E27FC236}">
                <a16:creationId xmlns:a16="http://schemas.microsoft.com/office/drawing/2014/main" id="{365CFA68-FC31-1B1A-416C-F87A230A6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30" y="1398756"/>
            <a:ext cx="3336822" cy="33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C27C2-0DE1-0031-474A-ECF34AC4127F}"/>
              </a:ext>
            </a:extLst>
          </p:cNvPr>
          <p:cNvSpPr txBox="1"/>
          <p:nvPr/>
        </p:nvSpPr>
        <p:spPr>
          <a:xfrm>
            <a:off x="3976534" y="1265360"/>
            <a:ext cx="3996814" cy="397031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44444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Очень любят провода,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44444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сидят на них всегда.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44444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Вот опять уселись в ряд,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44444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о чём-то говорят,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44444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щебечут ласково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444444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Божьи птички - ... 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63D4C3-42BF-EB37-7F85-D7382392D321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F5DFB43F-BAEC-CAA2-AD39-F24DB7E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риб детский рисунок (30 фото)">
            <a:extLst>
              <a:ext uri="{FF2B5EF4-FFF2-40B4-BE49-F238E27FC236}">
                <a16:creationId xmlns:a16="http://schemas.microsoft.com/office/drawing/2014/main" id="{764186FF-954A-7731-A9A2-F504CC37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04" y="1737538"/>
            <a:ext cx="303298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903EF-FB6F-A99A-4B41-3D9C9B08CB63}"/>
              </a:ext>
            </a:extLst>
          </p:cNvPr>
          <p:cNvSpPr txBox="1"/>
          <p:nvPr/>
        </p:nvSpPr>
        <p:spPr>
          <a:xfrm>
            <a:off x="4097593" y="1737538"/>
            <a:ext cx="3996814" cy="267765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Он стоит среди травы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 шляпе, но без головы.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У него одна нога,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Но и та без сапога.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C1E67F0-7F2B-C483-5975-AD58000C3016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A1044050-C4FA-0469-0A98-FA2E9480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инки муравейник весной для детей (65 фото)">
            <a:extLst>
              <a:ext uri="{FF2B5EF4-FFF2-40B4-BE49-F238E27FC236}">
                <a16:creationId xmlns:a16="http://schemas.microsoft.com/office/drawing/2014/main" id="{F1FC8F77-899A-164D-47A6-A8C28630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03" y="1907765"/>
            <a:ext cx="4234788" cy="30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A67258-BE99-5B8E-5232-521E09FF8699}"/>
              </a:ext>
            </a:extLst>
          </p:cNvPr>
          <p:cNvSpPr txBox="1"/>
          <p:nvPr/>
        </p:nvSpPr>
        <p:spPr>
          <a:xfrm>
            <a:off x="3936590" y="1737538"/>
            <a:ext cx="3996814" cy="35394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На поляне возле ёлок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Дом построен из иголок.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За травой не виден он,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А жильцов в нём миллион.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01A545-40FF-A0A1-ABFF-325B654C218E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ий фон вектор (79 фото)">
            <a:extLst>
              <a:ext uri="{FF2B5EF4-FFF2-40B4-BE49-F238E27FC236}">
                <a16:creationId xmlns:a16="http://schemas.microsoft.com/office/drawing/2014/main" id="{A1044050-C4FA-0469-0A98-FA2E9480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85"/>
            <a:ext cx="12192000" cy="6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Идеи на тему «МУРАВЕЙ» (21) | муравьи, насекомые, поделки">
            <a:extLst>
              <a:ext uri="{FF2B5EF4-FFF2-40B4-BE49-F238E27FC236}">
                <a16:creationId xmlns:a16="http://schemas.microsoft.com/office/drawing/2014/main" id="{260A4CC5-0595-C2CB-3737-7A2586C7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92" y="1737538"/>
            <a:ext cx="4293010" cy="34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A67258-BE99-5B8E-5232-521E09FF8699}"/>
              </a:ext>
            </a:extLst>
          </p:cNvPr>
          <p:cNvSpPr txBox="1"/>
          <p:nvPr/>
        </p:nvSpPr>
        <p:spPr>
          <a:xfrm>
            <a:off x="3936590" y="1737538"/>
            <a:ext cx="3996814" cy="35394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На вид, конечно, мелковаты,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Но всё, что можно, тащат в дом.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Неугомонные ребята</a:t>
            </a:r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0" i="0" dirty="0">
                <a:solidFill>
                  <a:srgbClr val="222222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Вся жизнь их связана с трудом.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ED4A4A-035D-7D08-73DC-554CE5227744}"/>
              </a:ext>
            </a:extLst>
          </p:cNvPr>
          <p:cNvSpPr/>
          <p:nvPr/>
        </p:nvSpPr>
        <p:spPr>
          <a:xfrm>
            <a:off x="11518490" y="6282813"/>
            <a:ext cx="673510" cy="57518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214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Segoe UI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Contra</dc:creator>
  <cp:lastModifiedBy>Contra</cp:lastModifiedBy>
  <cp:revision>2</cp:revision>
  <dcterms:created xsi:type="dcterms:W3CDTF">2025-08-13T08:02:38Z</dcterms:created>
  <dcterms:modified xsi:type="dcterms:W3CDTF">2025-08-13T16:12:03Z</dcterms:modified>
</cp:coreProperties>
</file>