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ntra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1484784"/>
            <a:ext cx="6361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latin typeface="Arial Black" pitchFamily="34" charset="0"/>
              </a:rPr>
              <a:t>В гостях у сказки</a:t>
            </a:r>
            <a:endParaRPr lang="ru-RU" sz="4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035" name="Picture 11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2762250" cy="285750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3968" y="4653136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Дидактические игры  </a:t>
            </a:r>
            <a:r>
              <a:rPr lang="ru-RU" sz="3200" b="1" dirty="0" smtClean="0">
                <a:solidFill>
                  <a:srgbClr val="002060"/>
                </a:solidFill>
              </a:rPr>
              <a:t>для детей 3-4 лет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ntra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35" name="Picture 11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284984"/>
            <a:ext cx="1398898" cy="1447136"/>
          </a:xfrm>
          <a:prstGeom prst="rect">
            <a:avLst/>
          </a:prstGeom>
          <a:noFill/>
        </p:spPr>
      </p:pic>
      <p:pic>
        <p:nvPicPr>
          <p:cNvPr id="1038" name="заяц" descr="C:\Users\Contra\Downloads\kisspng-kolobok-whiskers-vendor-domestic-rabbit-hare-5aeb5c97e755c2.14236911152537410394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7384" y="5157192"/>
            <a:ext cx="1244575" cy="12836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260648"/>
            <a:ext cx="7178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героев сказки, которые хотели съесть колобка.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волк" descr="C:\Users\Contra\Downloads\kisspng-gray-wolf-canidae-hare-teremok-russian-fairy-tale-cartoon-wolf-5a9f437a6dff35.59796127152038693845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4920" y="4221088"/>
            <a:ext cx="1718249" cy="1842111"/>
          </a:xfrm>
          <a:prstGeom prst="rect">
            <a:avLst/>
          </a:prstGeom>
          <a:noFill/>
        </p:spPr>
      </p:pic>
      <p:pic>
        <p:nvPicPr>
          <p:cNvPr id="14340" name="лягушка" descr="C:\Users\Contra\Downloads\kisspng-teremok-frog-clip-art-figured-clipart-5aeb33ca6ba208.989662791525363658440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8747" y="1916832"/>
            <a:ext cx="1555253" cy="2060847"/>
          </a:xfrm>
          <a:prstGeom prst="rect">
            <a:avLst/>
          </a:prstGeom>
          <a:noFill/>
        </p:spPr>
      </p:pic>
      <p:pic>
        <p:nvPicPr>
          <p:cNvPr id="14341" name="Picture 5" descr="C:\Users\Contra\Downloads\kisspng-izba-chaloupka-na-ku-noce-baba-yaga-desktop-5b09051c2f2c15.812971491527317788193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08720"/>
            <a:ext cx="2471315" cy="3456384"/>
          </a:xfrm>
          <a:prstGeom prst="rect">
            <a:avLst/>
          </a:prstGeom>
          <a:noFill/>
        </p:spPr>
      </p:pic>
      <p:pic>
        <p:nvPicPr>
          <p:cNvPr id="11" name="медведь" descr="лиса картинки на прозрачном фоне для детей - Prakar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b="13637"/>
          <a:stretch>
            <a:fillRect/>
          </a:stretch>
        </p:blipFill>
        <p:spPr bwMode="auto">
          <a:xfrm>
            <a:off x="395536" y="4797152"/>
            <a:ext cx="1822629" cy="1435909"/>
          </a:xfrm>
          <a:prstGeom prst="rect">
            <a:avLst/>
          </a:prstGeom>
          <a:noFill/>
        </p:spPr>
      </p:pic>
      <p:pic>
        <p:nvPicPr>
          <p:cNvPr id="14343" name="лиса" descr="Картинки лисиц на прозрачном фоне. 100 лучших бесплатных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2132856"/>
            <a:ext cx="2223691" cy="1737655"/>
          </a:xfrm>
          <a:prstGeom prst="rect">
            <a:avLst/>
          </a:prstGeom>
          <a:noFill/>
        </p:spPr>
      </p:pic>
      <p:pic>
        <p:nvPicPr>
          <p:cNvPr id="14344" name="белка" descr="F:\картинки\картинки png\997089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1299756"/>
            <a:ext cx="1224136" cy="1329525"/>
          </a:xfrm>
          <a:prstGeom prst="rect">
            <a:avLst/>
          </a:prstGeom>
          <a:noFill/>
        </p:spPr>
      </p:pic>
      <p:pic>
        <p:nvPicPr>
          <p:cNvPr id="14345" name="петух" descr="F:\картинки\картинки png\петух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4998556"/>
            <a:ext cx="1586955" cy="1522516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604448" y="6381328"/>
            <a:ext cx="539552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Contra\Pictures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916832"/>
            <a:ext cx="8318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Расскажи сказку про репку</a:t>
            </a:r>
            <a:endParaRPr lang="ru-RU" sz="54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386" name="AutoShape 2" descr="Downside Up/Даунсайд Ап - Репка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467544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фон" descr="C:\Users\Contra\Pictures\hqdefault.jpg"/>
          <p:cNvPicPr>
            <a:picLocks noChangeAspect="1" noChangeArrowheads="1"/>
          </p:cNvPicPr>
          <p:nvPr/>
        </p:nvPicPr>
        <p:blipFill>
          <a:blip r:embed="rId2" cstate="print"/>
          <a:srcRect l="18449" t="6300" r="7159" b="8000"/>
          <a:stretch>
            <a:fillRect/>
          </a:stretch>
        </p:blipFill>
        <p:spPr bwMode="auto">
          <a:xfrm>
            <a:off x="0" y="0"/>
            <a:ext cx="9144000" cy="6856422"/>
          </a:xfrm>
          <a:prstGeom prst="rect">
            <a:avLst/>
          </a:prstGeom>
          <a:noFill/>
        </p:spPr>
      </p:pic>
      <p:pic>
        <p:nvPicPr>
          <p:cNvPr id="1030" name="внучка" descr="C:\Users\Contra\Pictures\Без названия (3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40" r="9281"/>
          <a:stretch>
            <a:fillRect/>
          </a:stretch>
        </p:blipFill>
        <p:spPr bwMode="auto">
          <a:xfrm>
            <a:off x="4932040" y="3429000"/>
            <a:ext cx="1711831" cy="2215133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467544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дед" descr="C:\Users\Contra\Pictures\Без названия (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068960"/>
            <a:ext cx="1512168" cy="2581275"/>
          </a:xfrm>
          <a:prstGeom prst="rect">
            <a:avLst/>
          </a:prstGeom>
          <a:noFill/>
        </p:spPr>
      </p:pic>
      <p:pic>
        <p:nvPicPr>
          <p:cNvPr id="1029" name="бабка" descr="C:\Users\Contra\Pictures\6143c21704b0535137147b88bb218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E3B4"/>
              </a:clrFrom>
              <a:clrTo>
                <a:srgbClr val="FEE3B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708920"/>
            <a:ext cx="2088232" cy="2974158"/>
          </a:xfrm>
          <a:prstGeom prst="rect">
            <a:avLst/>
          </a:prstGeom>
          <a:noFill/>
        </p:spPr>
      </p:pic>
      <p:pic>
        <p:nvPicPr>
          <p:cNvPr id="1034" name="жучка" descr="C:\Users\Contra\Pictures\hello_html_m715808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005064"/>
            <a:ext cx="1094116" cy="1629439"/>
          </a:xfrm>
          <a:prstGeom prst="rect">
            <a:avLst/>
          </a:prstGeom>
          <a:noFill/>
        </p:spPr>
      </p:pic>
      <p:pic>
        <p:nvPicPr>
          <p:cNvPr id="1036" name="кошка" descr="Конспект Интегрированной деятельности «Путешествие в страну сказок» |  Методическая разработка (младшая группа) на тему: | Образовательная  социальная сет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005064"/>
            <a:ext cx="1151678" cy="1728192"/>
          </a:xfrm>
          <a:prstGeom prst="rect">
            <a:avLst/>
          </a:prstGeom>
          <a:noFill/>
        </p:spPr>
      </p:pic>
      <p:pic>
        <p:nvPicPr>
          <p:cNvPr id="1037" name="мышка" descr="C:\Users\Contra\Pictures\tematicheskoe-zanyatie-repka1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41" t="9421" r="3786" b="1748"/>
          <a:stretch>
            <a:fillRect/>
          </a:stretch>
        </p:blipFill>
        <p:spPr bwMode="auto">
          <a:xfrm rot="16200000" flipH="1">
            <a:off x="8243065" y="4582474"/>
            <a:ext cx="830274" cy="971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ontra\Pictures\green-forest-scene-background_1308-20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5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7704" y="2276872"/>
            <a:ext cx="52453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Кто прятался под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грибом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в сказке «Под грибом»?</a:t>
            </a:r>
            <a:endParaRPr lang="ru-RU" sz="28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Contra\Pictures\images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077072"/>
            <a:ext cx="1787349" cy="2261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Contra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9" name="Picture 3" descr="C:\Users\Contra\Pictures\images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04664"/>
            <a:ext cx="3401520" cy="4363566"/>
          </a:xfrm>
          <a:prstGeom prst="rect">
            <a:avLst/>
          </a:prstGeom>
          <a:noFill/>
        </p:spPr>
      </p:pic>
      <p:pic>
        <p:nvPicPr>
          <p:cNvPr id="19460" name="муравей" descr="C:\Users\Contra\Pictures\e90a4ed16aee38328547dbd716251a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933056"/>
            <a:ext cx="1080120" cy="1256798"/>
          </a:xfrm>
          <a:prstGeom prst="rect">
            <a:avLst/>
          </a:prstGeom>
          <a:noFill/>
        </p:spPr>
      </p:pic>
      <p:pic>
        <p:nvPicPr>
          <p:cNvPr id="19463" name="Picture 7" descr="Картинки по запросу капелька картинки | Lava lamp, Novelty lamp, Table 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836712"/>
            <a:ext cx="558949" cy="558949"/>
          </a:xfrm>
          <a:prstGeom prst="rect">
            <a:avLst/>
          </a:prstGeom>
          <a:noFill/>
        </p:spPr>
      </p:pic>
      <p:pic>
        <p:nvPicPr>
          <p:cNvPr id="10" name="Picture 7" descr="Картинки по запросу капелька картинки | Lava lamp, Novelty lamp, Table 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124744"/>
            <a:ext cx="558949" cy="558949"/>
          </a:xfrm>
          <a:prstGeom prst="rect">
            <a:avLst/>
          </a:prstGeom>
          <a:noFill/>
        </p:spPr>
      </p:pic>
      <p:pic>
        <p:nvPicPr>
          <p:cNvPr id="11" name="Picture 7" descr="Картинки по запросу капелька картинки | Lava lamp, Novelty lamp, Table 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32656"/>
            <a:ext cx="558949" cy="558949"/>
          </a:xfrm>
          <a:prstGeom prst="rect">
            <a:avLst/>
          </a:prstGeom>
          <a:noFill/>
        </p:spPr>
      </p:pic>
      <p:pic>
        <p:nvPicPr>
          <p:cNvPr id="12" name="Picture 7" descr="Картинки по запросу капелька картинки | Lava lamp, Novelty lamp, Table 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484784"/>
            <a:ext cx="558949" cy="558949"/>
          </a:xfrm>
          <a:prstGeom prst="rect">
            <a:avLst/>
          </a:prstGeom>
          <a:noFill/>
        </p:spPr>
      </p:pic>
      <p:pic>
        <p:nvPicPr>
          <p:cNvPr id="13" name="Picture 7" descr="Картинки по запросу капелька картинки | Lava lamp, Novelty lamp, Table 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04664"/>
            <a:ext cx="558949" cy="558949"/>
          </a:xfrm>
          <a:prstGeom prst="rect">
            <a:avLst/>
          </a:prstGeom>
          <a:noFill/>
        </p:spPr>
      </p:pic>
      <p:pic>
        <p:nvPicPr>
          <p:cNvPr id="14" name="Picture 7" descr="Картинки по запросу капелька картинки | Lava lamp, Novelty lamp, Table 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204864"/>
            <a:ext cx="558949" cy="558949"/>
          </a:xfrm>
          <a:prstGeom prst="rect">
            <a:avLst/>
          </a:prstGeom>
          <a:noFill/>
        </p:spPr>
      </p:pic>
      <p:pic>
        <p:nvPicPr>
          <p:cNvPr id="15" name="Picture 7" descr="Картинки по запросу капелька картинки | Lava lamp, Novelty lamp, Table 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348880"/>
            <a:ext cx="558949" cy="558949"/>
          </a:xfrm>
          <a:prstGeom prst="rect">
            <a:avLst/>
          </a:prstGeom>
          <a:noFill/>
        </p:spPr>
      </p:pic>
      <p:pic>
        <p:nvPicPr>
          <p:cNvPr id="16" name="Picture 7" descr="Картинки по запросу капелька картинки | Lava lamp, Novelty lamp, Table 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0"/>
            <a:ext cx="558949" cy="558949"/>
          </a:xfrm>
          <a:prstGeom prst="rect">
            <a:avLst/>
          </a:prstGeom>
          <a:noFill/>
        </p:spPr>
      </p:pic>
      <p:pic>
        <p:nvPicPr>
          <p:cNvPr id="17" name="Picture 7" descr="Картинки по запросу капелька картинки | Lava lamp, Novelty lamp, Table 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1556792"/>
            <a:ext cx="558949" cy="558949"/>
          </a:xfrm>
          <a:prstGeom prst="rect">
            <a:avLst/>
          </a:prstGeom>
          <a:noFill/>
        </p:spPr>
      </p:pic>
      <p:pic>
        <p:nvPicPr>
          <p:cNvPr id="18" name="Picture 7" descr="Картинки по запросу капелька картинки | Lava lamp, Novelty lamp, Table 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60648"/>
            <a:ext cx="558949" cy="558949"/>
          </a:xfrm>
          <a:prstGeom prst="rect">
            <a:avLst/>
          </a:prstGeom>
          <a:noFill/>
        </p:spPr>
      </p:pic>
      <p:pic>
        <p:nvPicPr>
          <p:cNvPr id="19" name="Picture 7" descr="Картинки по запросу капелька картинки | Lava lamp, Novelty lamp, Table 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48680"/>
            <a:ext cx="558949" cy="558949"/>
          </a:xfrm>
          <a:prstGeom prst="rect">
            <a:avLst/>
          </a:prstGeom>
          <a:noFill/>
        </p:spPr>
      </p:pic>
      <p:pic>
        <p:nvPicPr>
          <p:cNvPr id="20" name="Picture 7" descr="Картинки по запросу капелька картинки | Lava lamp, Novelty lamp, Table 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76672"/>
            <a:ext cx="558949" cy="558949"/>
          </a:xfrm>
          <a:prstGeom prst="rect">
            <a:avLst/>
          </a:prstGeom>
          <a:noFill/>
        </p:spPr>
      </p:pic>
      <p:pic>
        <p:nvPicPr>
          <p:cNvPr id="21" name="Picture 7" descr="Картинки по запросу капелька картинки | Lava lamp, Novelty lamp, Table 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060848"/>
            <a:ext cx="558949" cy="558949"/>
          </a:xfrm>
          <a:prstGeom prst="rect">
            <a:avLst/>
          </a:prstGeom>
          <a:noFill/>
        </p:spPr>
      </p:pic>
      <p:pic>
        <p:nvPicPr>
          <p:cNvPr id="22" name="Picture 7" descr="Картинки по запросу капелька картинки | Lava lamp, Novelty lamp, Table 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628800"/>
            <a:ext cx="558949" cy="558949"/>
          </a:xfrm>
          <a:prstGeom prst="rect">
            <a:avLst/>
          </a:prstGeom>
          <a:noFill/>
        </p:spPr>
      </p:pic>
      <p:pic>
        <p:nvPicPr>
          <p:cNvPr id="23" name="Picture 7" descr="Картинки по запросу капелька картинки | Lava lamp, Novelty lamp, Table 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628800"/>
            <a:ext cx="558949" cy="558949"/>
          </a:xfrm>
          <a:prstGeom prst="rect">
            <a:avLst/>
          </a:prstGeom>
          <a:noFill/>
        </p:spPr>
      </p:pic>
      <p:pic>
        <p:nvPicPr>
          <p:cNvPr id="24" name="Picture 7" descr="Картинки по запросу капелька картинки | Lava lamp, Novelty lamp, Table 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556792"/>
            <a:ext cx="558949" cy="558949"/>
          </a:xfrm>
          <a:prstGeom prst="rect">
            <a:avLst/>
          </a:prstGeom>
          <a:noFill/>
        </p:spPr>
      </p:pic>
      <p:pic>
        <p:nvPicPr>
          <p:cNvPr id="25" name="Picture 7" descr="Картинки по запросу капелька картинки | Lava lamp, Novelty lamp, Table 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04664"/>
            <a:ext cx="558949" cy="558949"/>
          </a:xfrm>
          <a:prstGeom prst="rect">
            <a:avLst/>
          </a:prstGeom>
          <a:noFill/>
        </p:spPr>
      </p:pic>
      <p:pic>
        <p:nvPicPr>
          <p:cNvPr id="19464" name="бабочка" descr="C:\Users\Contra\Pictures\hello_html_3c582bd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620688"/>
            <a:ext cx="1553425" cy="1725716"/>
          </a:xfrm>
          <a:prstGeom prst="rect">
            <a:avLst/>
          </a:prstGeom>
          <a:noFill/>
        </p:spPr>
      </p:pic>
      <p:pic>
        <p:nvPicPr>
          <p:cNvPr id="19465" name="мышь" descr="C:\Users\Contra\Pictures\skazka_pro_seruyu_myshku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054628"/>
            <a:ext cx="1354532" cy="1803371"/>
          </a:xfrm>
          <a:prstGeom prst="rect">
            <a:avLst/>
          </a:prstGeom>
          <a:noFill/>
        </p:spPr>
      </p:pic>
      <p:pic>
        <p:nvPicPr>
          <p:cNvPr id="19466" name="воробей" descr="C:\Users\Contra\Pictures\птица-воробья-8370023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0" t="8203" r="8351" b="6385"/>
          <a:stretch>
            <a:fillRect/>
          </a:stretch>
        </p:blipFill>
        <p:spPr bwMode="auto">
          <a:xfrm>
            <a:off x="7670134" y="2420888"/>
            <a:ext cx="1473866" cy="1385434"/>
          </a:xfrm>
          <a:prstGeom prst="rect">
            <a:avLst/>
          </a:prstGeom>
          <a:noFill/>
        </p:spPr>
      </p:pic>
      <p:pic>
        <p:nvPicPr>
          <p:cNvPr id="19467" name="заяц" descr="F:\картинки\сказки\image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443863"/>
            <a:ext cx="1331607" cy="1817088"/>
          </a:xfrm>
          <a:prstGeom prst="rect">
            <a:avLst/>
          </a:prstGeom>
          <a:noFill/>
        </p:spPr>
      </p:pic>
      <p:pic>
        <p:nvPicPr>
          <p:cNvPr id="19468" name="лиса" descr="F:\картинки\сказки\Лис-и-лиса-картинки-для-детей-очень-красивые-и-интересные-6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" y="4293096"/>
            <a:ext cx="2446174" cy="2058938"/>
          </a:xfrm>
          <a:prstGeom prst="rect">
            <a:avLst/>
          </a:prstGeom>
          <a:noFill/>
        </p:spPr>
      </p:pic>
      <p:pic>
        <p:nvPicPr>
          <p:cNvPr id="19469" name="еж" descr="F:\картинки\дом жив\еж\c73fbe0c2d7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0" y="3140968"/>
            <a:ext cx="1565622" cy="1098501"/>
          </a:xfrm>
          <a:prstGeom prst="rect">
            <a:avLst/>
          </a:prstGeom>
          <a:noFill/>
        </p:spPr>
      </p:pic>
      <p:pic>
        <p:nvPicPr>
          <p:cNvPr id="19470" name="медведь" descr="F:\картинки\дом жив\large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5326385"/>
            <a:ext cx="2490431" cy="1531615"/>
          </a:xfrm>
          <a:prstGeom prst="rect">
            <a:avLst/>
          </a:prstGeom>
          <a:noFill/>
        </p:spPr>
      </p:pic>
      <p:pic>
        <p:nvPicPr>
          <p:cNvPr id="19471" name="белка" descr="C:\Users\Contra\Pictures\belka_fot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74388" y="2636912"/>
            <a:ext cx="1595893" cy="1289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92044E-7 C -0.01788 -0.00832 -0.03281 -0.00694 -0.05225 -0.00809 C -0.06545 -0.01179 -0.07916 -0.01202 -0.09218 -0.01642 C -0.09531 -0.01757 -0.09843 -0.01965 -0.10156 -0.02058 C -0.10364 -0.02127 -0.10555 -0.02174 -0.10764 -0.02243 C -0.13281 -0.02174 -0.15781 -0.02174 -0.18298 -0.02058 C -0.19357 -0.02012 -0.20451 -0.01318 -0.21527 -0.01225 C -0.22864 -0.0111 -0.24201 -0.01087 -0.25538 -0.01017 C -0.26458 -0.01087 -0.27378 -0.01064 -0.28298 -0.01225 C -0.29253 -0.0141 -0.3 -0.02821 -0.30764 -0.03492 C -0.31423 -0.04833 -0.31371 -0.04232 -0.31371 -0.05111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818E-6 C 0.00052 0.01249 -0.00469 0.05227 0.01233 0.05527 C 0.01788 0.0562 0.02361 0.05666 0.02917 0.05736 C 0.03229 0.05874 0.03524 0.0599 0.03837 0.06129 C 0.04201 0.06291 0.04462 0.07378 0.04462 0.07378 C 0.04618 0.08626 0.04392 0.09736 0.05226 0.1043 C 0.07205 0.09922 0.07483 0.09829 0.09688 0.10037 C 0.09844 0.10176 0.10035 0.10245 0.10156 0.1043 C 0.10538 0.11078 0.10642 0.13136 0.10764 0.13922 C 0.10886 0.15703 0.10799 0.179 0.12309 0.1864 C 0.12604 0.18779 0.12917 0.18779 0.13229 0.18848 C 0.14236 0.19311 0.15243 0.19496 0.16302 0.19658 C 0.16528 0.2012 0.16771 0.20514 0.16771 0.21092 " pathEditMode="relative" ptsTypes="ffffffffffffA">
                                      <p:cBhvr>
                                        <p:cTn id="11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7.77983E-6 C 7.22222E-6 -0.00093 0.00035 -0.04025 0.00452 -0.04904 C 0.00921 -0.05898 0.02344 -0.06522 0.03073 -0.0717 C 0.03178 -0.07378 0.03264 -0.07609 0.03386 -0.07771 C 0.03507 -0.07933 0.03733 -0.07979 0.03837 -0.08188 C 0.04011 -0.08558 0.04046 -0.08997 0.0415 -0.09413 C 0.04202 -0.09645 0.04358 -0.0983 0.04462 -0.10038 C 0.04775 -0.11633 0.04584 -0.13345 0.05695 -0.14339 C 0.06077 -0.15403 0.06615 -0.17045 0.06615 -0.18225 " pathEditMode="relative" ptsTypes="ffffffffA">
                                      <p:cBhvr>
                                        <p:cTn id="31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3654E-6 C -0.0085 -0.00393 -0.01389 -0.01757 -0.02152 -0.02451 C -0.03021 -0.03237 -0.03837 -0.03145 -0.04913 -0.0326 C -0.06215 -0.03838 -0.05677 -0.037 -0.06614 -0.04902 C -0.06666 -0.0511 -0.06701 -0.05319 -0.06771 -0.05527 C -0.06857 -0.05758 -0.06996 -0.0592 -0.07066 -0.06151 C -0.07152 -0.06406 -0.071 -0.06729 -0.07222 -0.06961 C -0.07448 -0.074 -0.08298 -0.07585 -0.08298 -0.07585 " pathEditMode="relative" ptsTypes="fffffffA">
                                      <p:cBhvr>
                                        <p:cTn id="4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78538E-6 C -0.00364 0.00069 -0.00729 0.00069 -0.01076 0.00185 C -0.01701 0.00416 -0.02257 0.01179 -0.0276 0.01642 C -0.03802 0.02613 -0.04774 0.03515 -0.05694 0.04694 C -0.06875 0.04556 -0.08055 0.04533 -0.09236 0.04301 C -0.09514 0.04255 -0.09739 0.03978 -0.1 0.03885 C -0.10607 0.037 -0.1184 0.03469 -0.1184 0.03469 C -0.12656 0.03052 -0.13472 0.02729 -0.14305 0.02451 C -0.15243 0.01202 -0.16736 0.01179 -0.17847 0.00185 C -0.20486 -0.02151 -0.21579 -0.03146 -0.24618 -0.03492 C -0.25746 -0.04001 -0.26441 -0.04163 -0.27691 -0.04302 C -0.28611 -0.04556 -0.29375 -0.04949 -0.30312 -0.05134 C -0.3092 -0.05412 -0.31545 -0.05666 -0.32152 -0.05944 C -0.32482 -0.06083 -0.32743 -0.0643 -0.33073 -0.06568 C -0.33593 -0.06499 -0.34114 -0.06522 -0.34618 -0.0636 C -0.35139 -0.06198 -0.35208 -0.05366 -0.35538 -0.04926 " pathEditMode="relative" ptsTypes="fffffffffffffffA">
                                      <p:cBhvr>
                                        <p:cTn id="4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Contra\Pictures\лес-в-стиле-мультфильма-луг-и-ландшафт-природы-131332537.jpg"/>
          <p:cNvPicPr>
            <a:picLocks noChangeAspect="1" noChangeArrowheads="1"/>
          </p:cNvPicPr>
          <p:nvPr/>
        </p:nvPicPr>
        <p:blipFill>
          <a:blip r:embed="rId2" cstate="print"/>
          <a:srcRect b="6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белка" descr="F:\картинки\картинки png\99708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15616" y="3704634"/>
            <a:ext cx="1500752" cy="16299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0"/>
            <a:ext cx="686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Помоги белке собрать в коззинку большие шишки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Contra\Pictures\imag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58" t="5962" r="19144" b="5962"/>
          <a:stretch>
            <a:fillRect/>
          </a:stretch>
        </p:blipFill>
        <p:spPr bwMode="auto">
          <a:xfrm>
            <a:off x="4067944" y="4046211"/>
            <a:ext cx="2232248" cy="2551141"/>
          </a:xfrm>
          <a:prstGeom prst="rect">
            <a:avLst/>
          </a:prstGeom>
          <a:noFill/>
        </p:spPr>
      </p:pic>
      <p:pic>
        <p:nvPicPr>
          <p:cNvPr id="1027" name="6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49839">
            <a:off x="8172400" y="6131272"/>
            <a:ext cx="726728" cy="726728"/>
          </a:xfrm>
          <a:prstGeom prst="rect">
            <a:avLst/>
          </a:prstGeom>
          <a:noFill/>
        </p:spPr>
      </p:pic>
      <p:pic>
        <p:nvPicPr>
          <p:cNvPr id="7" name="7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55794">
            <a:off x="3419872" y="5877272"/>
            <a:ext cx="726728" cy="726728"/>
          </a:xfrm>
          <a:prstGeom prst="rect">
            <a:avLst/>
          </a:prstGeom>
          <a:noFill/>
        </p:spPr>
      </p:pic>
      <p:pic>
        <p:nvPicPr>
          <p:cNvPr id="8" name="5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7046">
            <a:off x="6444208" y="5373216"/>
            <a:ext cx="726728" cy="726728"/>
          </a:xfrm>
          <a:prstGeom prst="rect">
            <a:avLst/>
          </a:prstGeom>
          <a:noFill/>
        </p:spPr>
      </p:pic>
      <p:pic>
        <p:nvPicPr>
          <p:cNvPr id="9" name="4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002408">
            <a:off x="7740352" y="2852936"/>
            <a:ext cx="726728" cy="726728"/>
          </a:xfrm>
          <a:prstGeom prst="rect">
            <a:avLst/>
          </a:prstGeom>
          <a:noFill/>
        </p:spPr>
      </p:pic>
      <p:pic>
        <p:nvPicPr>
          <p:cNvPr id="10" name="1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770286">
            <a:off x="3707904" y="620688"/>
            <a:ext cx="726728" cy="726728"/>
          </a:xfrm>
          <a:prstGeom prst="rect">
            <a:avLst/>
          </a:prstGeom>
          <a:noFill/>
        </p:spPr>
      </p:pic>
      <p:pic>
        <p:nvPicPr>
          <p:cNvPr id="11" name="2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941665">
            <a:off x="5508104" y="476672"/>
            <a:ext cx="726728" cy="726728"/>
          </a:xfrm>
          <a:prstGeom prst="rect">
            <a:avLst/>
          </a:prstGeom>
          <a:noFill/>
        </p:spPr>
      </p:pic>
      <p:pic>
        <p:nvPicPr>
          <p:cNvPr id="12" name="3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6871">
            <a:off x="7524328" y="1340768"/>
            <a:ext cx="726728" cy="726728"/>
          </a:xfrm>
          <a:prstGeom prst="rect">
            <a:avLst/>
          </a:prstGeom>
          <a:noFill/>
        </p:spPr>
      </p:pic>
      <p:pic>
        <p:nvPicPr>
          <p:cNvPr id="17" name="8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733256"/>
            <a:ext cx="726728" cy="726728"/>
          </a:xfrm>
          <a:prstGeom prst="rect">
            <a:avLst/>
          </a:prstGeom>
          <a:noFill/>
        </p:spPr>
      </p:pic>
      <p:pic>
        <p:nvPicPr>
          <p:cNvPr id="18" name="12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32652">
            <a:off x="5292080" y="2780928"/>
            <a:ext cx="438696" cy="438696"/>
          </a:xfrm>
          <a:prstGeom prst="rect">
            <a:avLst/>
          </a:prstGeom>
          <a:noFill/>
        </p:spPr>
      </p:pic>
      <p:pic>
        <p:nvPicPr>
          <p:cNvPr id="19" name="19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946161">
            <a:off x="6372200" y="3501008"/>
            <a:ext cx="438696" cy="438696"/>
          </a:xfrm>
          <a:prstGeom prst="rect">
            <a:avLst/>
          </a:prstGeom>
          <a:noFill/>
        </p:spPr>
      </p:pic>
      <p:pic>
        <p:nvPicPr>
          <p:cNvPr id="20" name="11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186766">
            <a:off x="4644008" y="2132856"/>
            <a:ext cx="438696" cy="438696"/>
          </a:xfrm>
          <a:prstGeom prst="rect">
            <a:avLst/>
          </a:prstGeom>
          <a:noFill/>
        </p:spPr>
      </p:pic>
      <p:pic>
        <p:nvPicPr>
          <p:cNvPr id="21" name="16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284984"/>
            <a:ext cx="438696" cy="438696"/>
          </a:xfrm>
          <a:prstGeom prst="rect">
            <a:avLst/>
          </a:prstGeom>
          <a:noFill/>
        </p:spPr>
      </p:pic>
      <p:pic>
        <p:nvPicPr>
          <p:cNvPr id="22" name="17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9040"/>
            <a:ext cx="438696" cy="438696"/>
          </a:xfrm>
          <a:prstGeom prst="rect">
            <a:avLst/>
          </a:prstGeom>
          <a:noFill/>
        </p:spPr>
      </p:pic>
      <p:pic>
        <p:nvPicPr>
          <p:cNvPr id="23" name="15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564904"/>
            <a:ext cx="438696" cy="438696"/>
          </a:xfrm>
          <a:prstGeom prst="rect">
            <a:avLst/>
          </a:prstGeom>
          <a:noFill/>
        </p:spPr>
      </p:pic>
      <p:pic>
        <p:nvPicPr>
          <p:cNvPr id="24" name="13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795449">
            <a:off x="6228184" y="1844824"/>
            <a:ext cx="438696" cy="438696"/>
          </a:xfrm>
          <a:prstGeom prst="rect">
            <a:avLst/>
          </a:prstGeom>
          <a:noFill/>
        </p:spPr>
      </p:pic>
      <p:pic>
        <p:nvPicPr>
          <p:cNvPr id="25" name="14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52131">
            <a:off x="2843808" y="2996952"/>
            <a:ext cx="438696" cy="438696"/>
          </a:xfrm>
          <a:prstGeom prst="rect">
            <a:avLst/>
          </a:prstGeom>
          <a:noFill/>
        </p:spPr>
      </p:pic>
      <p:pic>
        <p:nvPicPr>
          <p:cNvPr id="26" name="9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573016"/>
            <a:ext cx="654720" cy="654720"/>
          </a:xfrm>
          <a:prstGeom prst="rect">
            <a:avLst/>
          </a:prstGeom>
          <a:noFill/>
        </p:spPr>
      </p:pic>
      <p:pic>
        <p:nvPicPr>
          <p:cNvPr id="27" name="20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4149080"/>
            <a:ext cx="438696" cy="438696"/>
          </a:xfrm>
          <a:prstGeom prst="rect">
            <a:avLst/>
          </a:prstGeom>
          <a:noFill/>
        </p:spPr>
      </p:pic>
      <p:pic>
        <p:nvPicPr>
          <p:cNvPr id="28" name="18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06048">
            <a:off x="2051720" y="2060848"/>
            <a:ext cx="438696" cy="438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4139 C 0.00017 0.13043 -0.00226 0.23751 0.04271 0.31174 C 0.04566 0.3166 0.04618 0.32308 0.04878 0.32816 C 0.05573 0.34158 0.06389 0.35568 0.075 0.36309 C 0.07778 0.36702 0.08177 0.3691 0.0842 0.37326 C 0.10191 0.40471 0.11233 0.44357 0.13351 0.47178 C 0.13403 0.47456 0.13403 0.47733 0.13489 0.47988 C 0.13663 0.48427 0.14114 0.49213 0.14114 0.49236 C 0.14392 0.50277 0.14496 0.51295 0.14878 0.52289 C 0.15191 0.54347 0.1533 0.54463 0.15035 0.57215 C 0.14948 0.5814 0.14566 0.58718 0.14566 0.59667 " pathEditMode="relative" rAng="0" ptsTypes="ffffffffff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49769E-6 C -0.00521 0.04209 0.00417 0.05204 0.01684 0.08627 C 0.02813 0.11656 0.0375 0.14986 0.04462 0.18247 C 0.04618 0.19797 0.04896 0.21254 0.05226 0.22757 C 0.05469 0.2537 0.05695 0.27937 0.05834 0.30551 C 0.0566 0.44034 0.07066 0.39269 0.04149 0.45097 C 0.03941 0.46184 0.03507 0.47202 0.03073 0.48173 C 0.02761 0.49584 0.02361 0.50902 0.01684 0.52059 C 0.0125 0.53816 0.01875 0.51504 0.01215 0.53284 C 0.01146 0.53469 0.00938 0.54626 0.0092 0.54741 C 0.00712 0.55643 0.00486 0.56499 0.00295 0.57401 C 0.00104 0.5828 -0.00312 0.59367 -0.00312 0.60269 " pathEditMode="relative" ptsTypes="fffffffffff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8585E-6 C -0.02431 0.04787 -0.0467 0.09597 -0.06615 0.14755 C -0.07292 0.16582 -0.07483 0.18733 -0.07847 0.20698 C -0.08438 0.23913 -0.09254 0.27058 -0.10156 0.30134 C -0.10469 0.31175 -0.10556 0.32192 -0.10938 0.3321 C -0.1099 0.33626 -0.10938 0.34066 -0.11076 0.34436 C -0.11163 0.34667 -0.11406 0.3469 -0.11545 0.34852 C -0.11927 0.35314 -0.12309 0.35754 -0.12622 0.36286 C -0.13125 0.37165 -0.13785 0.38113 -0.14462 0.38737 C -0.14913 0.39639 -0.15382 0.4024 -0.16163 0.40587 C -0.17361 0.42183 -0.16719 0.41489 -0.18004 0.42622 C -0.1816 0.42761 -0.18316 0.429 -0.18472 0.43039 C -0.18629 0.43177 -0.18924 0.43455 -0.18924 0.43455 C -0.19132 0.43871 -0.1934 0.44264 -0.19549 0.44681 C -0.1967 0.44912 -0.19618 0.45236 -0.19705 0.4549 C -0.1974 0.45583 -0.19809 0.45629 -0.19861 0.45698 " pathEditMode="relative" ptsTypes="fffffffffffffff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80204E-6 C -0.00798 0.00717 -0.01736 0.01156 -0.02621 0.01642 C -0.03298 0.02382 -0.04114 0.02937 -0.04774 0.037 C -0.05538 0.04579 -0.06215 0.0562 -0.06927 0.06568 C -0.08472 0.08626 -0.09601 0.11193 -0.11389 0.12928 C -0.12708 0.14223 -0.14271 0.1494 -0.15694 0.15981 C -0.1625 0.16397 -0.16562 0.16929 -0.16927 0.17623 C -0.17292 0.1834 -0.175 0.19635 -0.1816 0.19681 C -0.20469 0.19866 -0.22778 0.1982 -0.25087 0.19889 C -0.2592 0.20467 -0.2691 0.20652 -0.27847 0.20907 C -0.28819 0.21554 -0.29757 0.22502 -0.30781 0.22965 C -0.31285 0.23428 -0.31736 0.2352 -0.32309 0.23774 C -0.32361 0.23983 -0.32396 0.24214 -0.32465 0.24399 C -0.32552 0.24607 -0.32708 0.24769 -0.32778 0.25 C -0.32917 0.25393 -0.32917 0.25879 -0.3309 0.26249 C -0.33455 0.26989 -0.33298 0.26642 -0.33542 0.27267 " pathEditMode="relative" ptsTypes="fffff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9.71323E-7 C -0.01111 -0.00439 -0.02083 -0.01133 -0.03229 -0.01434 C -0.0394 -0.01619 -0.05381 -0.0185 -0.05381 -0.0185 C -0.06979 -0.01781 -0.08558 -0.01642 -0.10156 -0.01642 C -0.11909 -0.01642 -0.15555 -0.03215 -0.17222 -0.04302 C -0.17777 -0.05412 -0.18558 -0.0555 -0.19374 -0.06152 C -0.19704 -0.06406 -0.19982 -0.06776 -0.20312 -0.06984 C -0.2052 -0.07123 -0.20711 -0.07239 -0.2092 -0.07377 C -0.21458 -0.08326 -0.22031 -0.09389 -0.2276 -0.1006 C -0.23107 -0.10708 -0.23229 -0.11078 -0.23229 -0.11887 " pathEditMode="relative" ptsTypes="fffffffff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55042E-7 C -0.01458 -0.00508 -0.0243 -0.02035 -0.0368 -0.03075 C -0.04792 -0.04001 -0.05937 -0.04856 -0.07066 -0.05758 C -0.09288 -0.07539 -0.11458 -0.09088 -0.13837 -0.10453 C -0.14757 -0.10962 -0.1566 -0.11517 -0.16615 -0.11887 C -0.17326 -0.12164 -0.1809 -0.1228 -0.18767 -0.12719 C -0.19861 -0.13436 -0.20486 -0.13991 -0.21371 -0.15171 C -0.21736 -0.15656 -0.22396 -0.15448 -0.22917 -0.15587 C -0.2434 -0.16998 -0.25937 -0.17761 -0.27535 -0.18663 C -0.29496 -0.19773 -0.28073 -0.19241 -0.29375 -0.1968 C -0.31007 -0.21299 -0.32743 -0.22826 -0.34757 -0.23381 C -0.35642 -0.24167 -0.36354 -0.24676 -0.37378 -0.25023 C -0.37899 -0.25462 -0.38264 -0.26017 -0.38767 -0.26457 C -0.39479 -0.26133 -0.40174 -0.26457 -0.4092 -0.26457 " pathEditMode="relative" ptsTypes="fffffffffffffA">
                                      <p:cBhvr>
                                        <p:cTn id="3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93062E-6 C 0.00051 -0.01504 0.00016 -0.03007 0.00155 -0.0451 C 0.00433 -0.0747 0.01041 -0.08904 0.01839 -0.11702 C 0.02881 -0.15403 0.04166 -0.18779 0.05989 -0.21948 C 0.07117 -0.2389 0.08506 -0.26642 0.10294 -0.27475 C 0.10937 -0.28146 0.11683 -0.29186 0.12447 -0.29533 C 0.13072 -0.29464 0.13697 -0.29464 0.14305 -0.29325 C 0.14617 -0.29256 0.15225 -0.28909 0.15225 -0.28909 C 0.1578 -0.28169 0.16336 -0.27614 0.17065 -0.27267 C 0.1776 -0.25902 0.17516 -0.2648 0.17846 -0.25625 " pathEditMode="relative" ptsTypes="fffffffff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8575E-6 C 0.01111 -0.00717 0.01649 -0.01804 0.02604 -0.02868 C 0.04948 -0.05504 0.07187 -0.08395 0.09844 -0.10453 C 0.12847 -0.12789 0.14045 -0.13922 0.17847 -0.15564 C 0.20399 -0.16651 0.22934 -0.17808 0.25538 -0.1864 C 0.26701 -0.1901 0.28299 -0.1938 0.29531 -0.19658 C 0.29844 -0.19727 0.30451 -0.20074 0.30451 -0.20074 C 0.31198 -0.21068 0.3191 -0.21138 0.3276 -0.21924 C 0.35469 -0.24422 0.37795 -0.26665 0.41076 -0.2766 C 0.42257 -0.2803 0.43403 -0.28423 0.44601 -0.28677 C 0.45226 -0.28816 0.46458 -0.29093 0.46458 -0.29093 C 0.50972 -0.28862 0.49462 -0.2951 0.51684 -0.28076 C 0.51996 -0.2766 0.52465 -0.27405 0.52604 -0.2685 C 0.52812 -0.26041 0.53073 -0.25601 0.53524 -0.25 C 0.5401 -0.25139 0.54757 -0.25555 0.54757 -0.24584 " pathEditMode="relative" ptsTypes="ffffffffffffff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11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13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14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15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5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16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3469E-6 C 0.01424 0.00486 0.02726 0.01388 0.0415 0.01827 C 0.05087 0.02567 0.06181 0.0333 0.0724 0.03677 C 0.08195 0.04325 0.09254 0.04764 0.10157 0.05527 C 0.10521 0.05851 0.11233 0.06545 0.11233 0.06545 C 0.11737 0.07539 0.12344 0.08349 0.13073 0.0902 C 0.1415 0.11147 0.13334 0.10222 0.16146 0.10453 C 0.16302 0.10523 0.16511 0.10453 0.16615 0.10638 C 0.16806 0.10985 0.16927 0.11887 0.16927 0.11887 " pathEditMode="relative" ptsTypes="ffffffffA">
                                      <p:cBhvr>
                                        <p:cTn id="1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ontra\Pictures\лес-в-стиле-мультфильма-луг-и-ландшафт-природы-131332537.jpg"/>
          <p:cNvPicPr>
            <a:picLocks noChangeAspect="1" noChangeArrowheads="1"/>
          </p:cNvPicPr>
          <p:nvPr/>
        </p:nvPicPr>
        <p:blipFill>
          <a:blip r:embed="rId2" cstate="print"/>
          <a:srcRect b="6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1"/>
          <p:cNvSpPr txBox="1"/>
          <p:nvPr/>
        </p:nvSpPr>
        <p:spPr>
          <a:xfrm>
            <a:off x="2843808" y="2420888"/>
            <a:ext cx="3348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МОЛОДЕЦ!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43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Contra</dc:creator>
  <cp:lastModifiedBy>Contra</cp:lastModifiedBy>
  <cp:revision>30</cp:revision>
  <dcterms:created xsi:type="dcterms:W3CDTF">2021-03-18T07:14:33Z</dcterms:created>
  <dcterms:modified xsi:type="dcterms:W3CDTF">2021-03-19T13:50:43Z</dcterms:modified>
</cp:coreProperties>
</file>