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BF66D-1067-4F1A-BA7C-140DF4E13818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68186-C55C-4BF2-A98A-DB13DD055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1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audio" Target="../media/audio4.wav"/><Relationship Id="rId21" Type="http://schemas.openxmlformats.org/officeDocument/2006/relationships/image" Target="../media/image30.png"/><Relationship Id="rId7" Type="http://schemas.openxmlformats.org/officeDocument/2006/relationships/audio" Target="../media/audio8.wav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audio" Target="../media/audio3.wav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audio" Target="../media/audio2.wav"/><Relationship Id="rId6" Type="http://schemas.openxmlformats.org/officeDocument/2006/relationships/audio" Target="../media/audio7.wav"/><Relationship Id="rId11" Type="http://schemas.openxmlformats.org/officeDocument/2006/relationships/image" Target="../media/image20.jpeg"/><Relationship Id="rId5" Type="http://schemas.openxmlformats.org/officeDocument/2006/relationships/audio" Target="../media/audio6.wav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28.jpeg"/><Relationship Id="rId4" Type="http://schemas.openxmlformats.org/officeDocument/2006/relationships/audio" Target="../media/audio5.wav"/><Relationship Id="rId9" Type="http://schemas.openxmlformats.org/officeDocument/2006/relationships/audio" Target="../media/audio10.wav"/><Relationship Id="rId14" Type="http://schemas.openxmlformats.org/officeDocument/2006/relationships/image" Target="../media/image23.jpe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audio" Target="../media/audio13.wav"/><Relationship Id="rId21" Type="http://schemas.openxmlformats.org/officeDocument/2006/relationships/image" Target="../media/image43.png"/><Relationship Id="rId7" Type="http://schemas.openxmlformats.org/officeDocument/2006/relationships/audio" Target="../media/audio17.wav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audio" Target="../media/audio12.wav"/><Relationship Id="rId16" Type="http://schemas.openxmlformats.org/officeDocument/2006/relationships/image" Target="../media/image38.jpeg"/><Relationship Id="rId20" Type="http://schemas.openxmlformats.org/officeDocument/2006/relationships/image" Target="../media/image42.png"/><Relationship Id="rId1" Type="http://schemas.openxmlformats.org/officeDocument/2006/relationships/audio" Target="../media/audio11.wav"/><Relationship Id="rId6" Type="http://schemas.openxmlformats.org/officeDocument/2006/relationships/audio" Target="../media/audio16.wav"/><Relationship Id="rId11" Type="http://schemas.openxmlformats.org/officeDocument/2006/relationships/image" Target="../media/image33.jpeg"/><Relationship Id="rId5" Type="http://schemas.openxmlformats.org/officeDocument/2006/relationships/audio" Target="../media/audio15.wav"/><Relationship Id="rId15" Type="http://schemas.openxmlformats.org/officeDocument/2006/relationships/image" Target="../media/image37.jpe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41.jpeg"/><Relationship Id="rId4" Type="http://schemas.openxmlformats.org/officeDocument/2006/relationships/audio" Target="../media/audio14.wav"/><Relationship Id="rId9" Type="http://schemas.openxmlformats.org/officeDocument/2006/relationships/audio" Target="../media/audio19.wav"/><Relationship Id="rId14" Type="http://schemas.openxmlformats.org/officeDocument/2006/relationships/image" Target="../media/image36.jpe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17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чий стол\1616546093_54-p-fon-dlya-prezentatsii-detskii-sad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1759" y="1428736"/>
            <a:ext cx="7225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Словесные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интерактивные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развитию речи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Кто озвучивает Совунью в Смешариках на русском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то озвучивает Совунью в Смешариках на русском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E:\%D1%80%D0%B0%D0%B1%D0%BE%D1%87%D0%B8%D0%B9 %D1%81%D1%82%D0%BE%D0%BB\5cdb2286c0ae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E:\%D1%80%D0%B0%D0%B1%D0%BE%D1%87%D0%B8%D0%B9 %D1%81%D1%82%D0%BE%D0%BB\5cdb2286c0ae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E:\рабочий стол\person-3624680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98" r="16008"/>
          <a:stretch>
            <a:fillRect/>
          </a:stretch>
        </p:blipFill>
        <p:spPr bwMode="auto">
          <a:xfrm flipH="1">
            <a:off x="6429388" y="3857628"/>
            <a:ext cx="1971742" cy="1878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лиса" descr="Яндекс.Фотки переехали | Animal drawings, Cute animals, Cute cartoon animal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3125"/>
          <a:stretch>
            <a:fillRect/>
          </a:stretch>
        </p:blipFill>
        <p:spPr bwMode="auto">
          <a:xfrm>
            <a:off x="7358082" y="4963107"/>
            <a:ext cx="1091215" cy="1609165"/>
          </a:xfrm>
          <a:prstGeom prst="rect">
            <a:avLst/>
          </a:prstGeom>
          <a:noFill/>
        </p:spPr>
      </p:pic>
      <p:pic>
        <p:nvPicPr>
          <p:cNvPr id="7177" name="мяч" descr="Мяч детский резиновый диаметр 7,5 см / 75 мм цвет МИКС, Мячик надутый  спортивный для игр на улице для дома подвижные игры для детей для мальчиков  для девочек маленький — купить в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14" t="3571" r="2499" b="3214"/>
          <a:stretch>
            <a:fillRect/>
          </a:stretch>
        </p:blipFill>
        <p:spPr bwMode="auto">
          <a:xfrm>
            <a:off x="4001316" y="5072074"/>
            <a:ext cx="1499377" cy="1482339"/>
          </a:xfrm>
          <a:prstGeom prst="rect">
            <a:avLst/>
          </a:prstGeom>
          <a:noFill/>
        </p:spPr>
      </p:pic>
      <p:pic>
        <p:nvPicPr>
          <p:cNvPr id="7183" name="карандаш" descr="Карандаш чернографитный Bic &quot;Evolution Kids Boy&quot;, трехгранный, утолщенный  по цене 90 руб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214950"/>
            <a:ext cx="2000264" cy="1202381"/>
          </a:xfrm>
          <a:prstGeom prst="rect">
            <a:avLst/>
          </a:prstGeom>
          <a:noFill/>
        </p:spPr>
      </p:pic>
      <p:pic>
        <p:nvPicPr>
          <p:cNvPr id="7181" name="лист" descr="желтый лист, осенние листья, осень - download free render Leaves on  Artage.i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223097" y="2705937"/>
            <a:ext cx="1438493" cy="1884488"/>
          </a:xfrm>
          <a:prstGeom prst="rect">
            <a:avLst/>
          </a:prstGeom>
          <a:noFill/>
        </p:spPr>
      </p:pic>
      <p:pic>
        <p:nvPicPr>
          <p:cNvPr id="7174" name="солнце" descr="E:\рабочий стол\7584d2cfdae3dd5e3d410d5efc4b4dc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CF4"/>
              </a:clrFrom>
              <a:clrTo>
                <a:srgbClr val="FCFC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857496"/>
            <a:ext cx="1571636" cy="1503304"/>
          </a:xfrm>
          <a:prstGeom prst="rect">
            <a:avLst/>
          </a:prstGeom>
          <a:noFill/>
        </p:spPr>
      </p:pic>
      <p:pic>
        <p:nvPicPr>
          <p:cNvPr id="7175" name="подушка" descr="E:\рабочий стол\seamless_pattern_with_marine_animals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882" t="5882" r="5882" b="5882"/>
          <a:stretch>
            <a:fillRect/>
          </a:stretch>
        </p:blipFill>
        <p:spPr bwMode="auto">
          <a:xfrm>
            <a:off x="6929454" y="2714620"/>
            <a:ext cx="1643074" cy="1643074"/>
          </a:xfrm>
          <a:prstGeom prst="rect">
            <a:avLst/>
          </a:prstGeom>
          <a:noFill/>
        </p:spPr>
      </p:pic>
      <p:pic>
        <p:nvPicPr>
          <p:cNvPr id="7173" name="Picture 5" descr="облако рисунок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375" b="27343"/>
          <a:stretch>
            <a:fillRect/>
          </a:stretch>
        </p:blipFill>
        <p:spPr bwMode="auto">
          <a:xfrm>
            <a:off x="6786578" y="428604"/>
            <a:ext cx="1857388" cy="1175387"/>
          </a:xfrm>
          <a:prstGeom prst="rect">
            <a:avLst/>
          </a:prstGeom>
          <a:noFill/>
        </p:spPr>
      </p:pic>
      <p:pic>
        <p:nvPicPr>
          <p:cNvPr id="7171" name="мороженное" descr="Может ли мороженое навредить здоровью? - Все о еде и ее приготовлении -  Calorizator.ru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94" t="3409" r="14556" b="6249"/>
          <a:stretch>
            <a:fillRect/>
          </a:stretch>
        </p:blipFill>
        <p:spPr bwMode="auto">
          <a:xfrm>
            <a:off x="4286248" y="571480"/>
            <a:ext cx="857256" cy="1419830"/>
          </a:xfrm>
          <a:prstGeom prst="rect">
            <a:avLst/>
          </a:prstGeom>
          <a:noFill/>
        </p:spPr>
      </p:pic>
      <p:pic>
        <p:nvPicPr>
          <p:cNvPr id="7169" name="яблоко" descr="E:\рабочий стол\img_56f6e52d873cf-640x616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136"/>
          <a:stretch>
            <a:fillRect/>
          </a:stretch>
        </p:blipFill>
        <p:spPr bwMode="auto">
          <a:xfrm>
            <a:off x="857224" y="428604"/>
            <a:ext cx="1794588" cy="165585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57224" y="571480"/>
            <a:ext cx="1833725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круглое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сочное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твердое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3929058" y="2928934"/>
            <a:ext cx="1690849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круглое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яркое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горячее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6858016" y="2857496"/>
            <a:ext cx="1905163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пуховая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квадратная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мягкая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3857620" y="5143512"/>
            <a:ext cx="1905163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резиновый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круглый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мягкий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6929454" y="5000636"/>
            <a:ext cx="1690849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хитрая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рыжая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пушистая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6929454" y="571480"/>
            <a:ext cx="1690849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легкое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белое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пушистое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42910" y="3000372"/>
            <a:ext cx="2357454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осенний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кленовый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пожелтевший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785786" y="5143512"/>
            <a:ext cx="2000264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острый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деревянный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длинный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3857620" y="642918"/>
            <a:ext cx="1690849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холодное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белое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сладкое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214290"/>
            <a:ext cx="2218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Узнай по описанию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673088" y="6387088"/>
            <a:ext cx="470912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214290"/>
            <a:ext cx="2265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Четвертый лишний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тарелка" descr="Тарелка Fissman глубокая Kids (9589) — купить в интернет-магазине по низкой  цене на Яндекс Марк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1812401" cy="1171552"/>
          </a:xfrm>
          <a:prstGeom prst="rect">
            <a:avLst/>
          </a:prstGeom>
          <a:noFill/>
        </p:spPr>
      </p:pic>
      <p:pic>
        <p:nvPicPr>
          <p:cNvPr id="4" name="тарелка 2" descr="Тарелка Fissman глубокая Kids (9589) — купить в интернет-магазине по низкой  цене на Яндекс Марк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143248"/>
            <a:ext cx="1812401" cy="1171552"/>
          </a:xfrm>
          <a:prstGeom prst="rect">
            <a:avLst/>
          </a:prstGeom>
          <a:noFill/>
        </p:spPr>
      </p:pic>
      <p:pic>
        <p:nvPicPr>
          <p:cNvPr id="6148" name="стакан" descr="11 сентября - день граненого стакан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50" r="26874"/>
          <a:stretch>
            <a:fillRect/>
          </a:stretch>
        </p:blipFill>
        <p:spPr bwMode="auto">
          <a:xfrm>
            <a:off x="2857488" y="1071546"/>
            <a:ext cx="806934" cy="1295389"/>
          </a:xfrm>
          <a:prstGeom prst="rect">
            <a:avLst/>
          </a:prstGeom>
          <a:noFill/>
        </p:spPr>
      </p:pic>
      <p:pic>
        <p:nvPicPr>
          <p:cNvPr id="6" name="стакан 2" descr="11 сентября - день граненого стакан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50" r="26874"/>
          <a:stretch>
            <a:fillRect/>
          </a:stretch>
        </p:blipFill>
        <p:spPr bwMode="auto">
          <a:xfrm>
            <a:off x="2857488" y="3000372"/>
            <a:ext cx="806934" cy="1295389"/>
          </a:xfrm>
          <a:prstGeom prst="rect">
            <a:avLst/>
          </a:prstGeom>
          <a:noFill/>
        </p:spPr>
      </p:pic>
      <p:pic>
        <p:nvPicPr>
          <p:cNvPr id="6150" name="чашка 2" descr="чашка картинка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438" t="21094" r="17187" b="13281"/>
          <a:stretch>
            <a:fillRect/>
          </a:stretch>
        </p:blipFill>
        <p:spPr bwMode="auto">
          <a:xfrm>
            <a:off x="500034" y="3143248"/>
            <a:ext cx="1648177" cy="1214446"/>
          </a:xfrm>
          <a:prstGeom prst="rect">
            <a:avLst/>
          </a:prstGeom>
          <a:noFill/>
        </p:spPr>
      </p:pic>
      <p:pic>
        <p:nvPicPr>
          <p:cNvPr id="8" name="чашка" descr="чашка картинка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438" t="21094" r="17187" b="13281"/>
          <a:stretch>
            <a:fillRect/>
          </a:stretch>
        </p:blipFill>
        <p:spPr bwMode="auto">
          <a:xfrm>
            <a:off x="6786578" y="1285860"/>
            <a:ext cx="1648177" cy="1214446"/>
          </a:xfrm>
          <a:prstGeom prst="rect">
            <a:avLst/>
          </a:prstGeom>
          <a:noFill/>
        </p:spPr>
      </p:pic>
      <p:pic>
        <p:nvPicPr>
          <p:cNvPr id="6152" name="кружка" descr="Кружка хамелеон (синяя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12500" r="8333" b="13889"/>
          <a:stretch>
            <a:fillRect/>
          </a:stretch>
        </p:blipFill>
        <p:spPr bwMode="auto">
          <a:xfrm>
            <a:off x="7000892" y="2857496"/>
            <a:ext cx="1536591" cy="1428760"/>
          </a:xfrm>
          <a:prstGeom prst="rect">
            <a:avLst/>
          </a:prstGeom>
          <a:noFill/>
        </p:spPr>
      </p:pic>
      <p:pic>
        <p:nvPicPr>
          <p:cNvPr id="6154" name="корова" descr="Картинки коровы для детей (60 картинок)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000108"/>
            <a:ext cx="1606855" cy="1571636"/>
          </a:xfrm>
          <a:prstGeom prst="rect">
            <a:avLst/>
          </a:prstGeom>
          <a:noFill/>
        </p:spPr>
      </p:pic>
      <p:pic>
        <p:nvPicPr>
          <p:cNvPr id="6156" name="сапоги" descr="сапоги картинки для детей нарисованные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929198"/>
            <a:ext cx="1266816" cy="1512617"/>
          </a:xfrm>
          <a:prstGeom prst="rect">
            <a:avLst/>
          </a:prstGeom>
          <a:noFill/>
        </p:spPr>
      </p:pic>
      <p:pic>
        <p:nvPicPr>
          <p:cNvPr id="6158" name="тапки" descr="Тапочки рисунок для детей - 65 фото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04" t="10700" r="18149" b="6379"/>
          <a:stretch>
            <a:fillRect/>
          </a:stretch>
        </p:blipFill>
        <p:spPr bwMode="auto">
          <a:xfrm>
            <a:off x="4714876" y="5072074"/>
            <a:ext cx="1428760" cy="1326706"/>
          </a:xfrm>
          <a:prstGeom prst="rect">
            <a:avLst/>
          </a:prstGeom>
          <a:noFill/>
        </p:spPr>
      </p:pic>
      <p:pic>
        <p:nvPicPr>
          <p:cNvPr id="6163" name="валенки" descr="E:\рабочий стол\Без названия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27" t="11957" r="11363" b="9782"/>
          <a:stretch>
            <a:fillRect/>
          </a:stretch>
        </p:blipFill>
        <p:spPr bwMode="auto">
          <a:xfrm>
            <a:off x="6715140" y="4929198"/>
            <a:ext cx="1506151" cy="1571636"/>
          </a:xfrm>
          <a:prstGeom prst="rect">
            <a:avLst/>
          </a:prstGeom>
          <a:noFill/>
        </p:spPr>
      </p:pic>
      <p:pic>
        <p:nvPicPr>
          <p:cNvPr id="16" name="яблоко" descr="E:\рабочий стол\img_56f6e52d873cf-640x616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136"/>
          <a:stretch>
            <a:fillRect/>
          </a:stretch>
        </p:blipFill>
        <p:spPr bwMode="auto">
          <a:xfrm>
            <a:off x="2500298" y="4786322"/>
            <a:ext cx="1794588" cy="1655853"/>
          </a:xfrm>
          <a:prstGeom prst="rect">
            <a:avLst/>
          </a:prstGeom>
          <a:noFill/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73088" y="6387088"/>
            <a:ext cx="470912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42910" y="2643182"/>
            <a:ext cx="77153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42910" y="4643446"/>
            <a:ext cx="7786742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214290"/>
            <a:ext cx="1880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 ласково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кострюля" descr="C:\Users\Contra\Pictures\kastriulia-dlia-supa-1-640x49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2571744"/>
            <a:ext cx="1406432" cy="1085590"/>
          </a:xfrm>
          <a:prstGeom prst="rect">
            <a:avLst/>
          </a:prstGeom>
          <a:noFill/>
        </p:spPr>
      </p:pic>
      <p:pic>
        <p:nvPicPr>
          <p:cNvPr id="4098" name="санки" descr="санки рисунок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357298"/>
            <a:ext cx="1611693" cy="933439"/>
          </a:xfrm>
          <a:prstGeom prst="rect">
            <a:avLst/>
          </a:prstGeom>
          <a:noFill/>
        </p:spPr>
      </p:pic>
      <p:pic>
        <p:nvPicPr>
          <p:cNvPr id="4100" name="зима" descr="Игры зимой для детей старшей группы в детском саду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7620" y="1500174"/>
            <a:ext cx="1846334" cy="1309683"/>
          </a:xfrm>
          <a:prstGeom prst="rect">
            <a:avLst/>
          </a:prstGeom>
          <a:noFill/>
        </p:spPr>
      </p:pic>
      <p:pic>
        <p:nvPicPr>
          <p:cNvPr id="4103" name="шуба" descr="E:\рабочий стол\Без названия (1)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000372"/>
            <a:ext cx="1292681" cy="1628778"/>
          </a:xfrm>
          <a:prstGeom prst="rect">
            <a:avLst/>
          </a:prstGeom>
          <a:noFill/>
        </p:spPr>
      </p:pic>
      <p:pic>
        <p:nvPicPr>
          <p:cNvPr id="4105" name="шапка" descr="Детские вязаные шапки (32 фото)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83" r="26809"/>
          <a:stretch>
            <a:fillRect/>
          </a:stretch>
        </p:blipFill>
        <p:spPr bwMode="auto">
          <a:xfrm>
            <a:off x="3500430" y="3714752"/>
            <a:ext cx="1071570" cy="1357322"/>
          </a:xfrm>
          <a:prstGeom prst="rect">
            <a:avLst/>
          </a:prstGeom>
          <a:noFill/>
        </p:spPr>
      </p:pic>
      <p:pic>
        <p:nvPicPr>
          <p:cNvPr id="9" name="ведро" descr="C:\Users\Contra\Pictures\image004 (1).jpg"/>
          <p:cNvPicPr>
            <a:picLocks noChangeAspect="1" noChangeArrowheads="1"/>
          </p:cNvPicPr>
          <p:nvPr/>
        </p:nvPicPr>
        <p:blipFill>
          <a:blip r:embed="rId16" cstate="print"/>
          <a:srcRect l="35116" t="67783" r="35683" b="2674"/>
          <a:stretch>
            <a:fillRect/>
          </a:stretch>
        </p:blipFill>
        <p:spPr bwMode="auto">
          <a:xfrm>
            <a:off x="6500826" y="642918"/>
            <a:ext cx="1595254" cy="1152128"/>
          </a:xfrm>
          <a:prstGeom prst="rect">
            <a:avLst/>
          </a:prstGeom>
          <a:noFill/>
        </p:spPr>
      </p:pic>
      <p:pic>
        <p:nvPicPr>
          <p:cNvPr id="10" name="перо" descr="C:\Users\Contra\Pictures\287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509" t="50838" r="2094" b="26062"/>
          <a:stretch>
            <a:fillRect/>
          </a:stretch>
        </p:blipFill>
        <p:spPr bwMode="auto">
          <a:xfrm>
            <a:off x="4929190" y="5072074"/>
            <a:ext cx="1440160" cy="1584176"/>
          </a:xfrm>
          <a:prstGeom prst="rect">
            <a:avLst/>
          </a:prstGeom>
          <a:noFill/>
        </p:spPr>
      </p:pic>
      <p:pic>
        <p:nvPicPr>
          <p:cNvPr id="11" name="орех" descr="F:\картинки\картинки png\zolotoj-orekh-izumrudnaya-collection-zombi-ferma-f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52320" y="5085184"/>
            <a:ext cx="1428750" cy="1428750"/>
          </a:xfrm>
          <a:prstGeom prst="rect">
            <a:avLst/>
          </a:prstGeom>
          <a:noFill/>
        </p:spPr>
      </p:pic>
      <p:pic>
        <p:nvPicPr>
          <p:cNvPr id="12" name="огурец" descr="C:\Users\Contra\Pictures\ogurec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5576" y="5157192"/>
            <a:ext cx="1190625" cy="1190625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673088" y="6387088"/>
            <a:ext cx="470912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20" cstate="print"/>
          <a:stretch>
            <a:fillRect/>
          </a:stretch>
        </p:blipFill>
        <p:spPr>
          <a:xfrm>
            <a:off x="2143108" y="2285992"/>
            <a:ext cx="304800" cy="30480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21" cstate="print"/>
          <a:stretch>
            <a:fillRect/>
          </a:stretch>
        </p:blipFill>
        <p:spPr>
          <a:xfrm>
            <a:off x="2214546" y="4286256"/>
            <a:ext cx="304800" cy="304800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22" cstate="print"/>
          <a:stretch>
            <a:fillRect/>
          </a:stretch>
        </p:blipFill>
        <p:spPr>
          <a:xfrm>
            <a:off x="2071670" y="6215082"/>
            <a:ext cx="304800" cy="304800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23" cstate="print"/>
          <a:stretch>
            <a:fillRect/>
          </a:stretch>
        </p:blipFill>
        <p:spPr>
          <a:xfrm>
            <a:off x="4714876" y="4857760"/>
            <a:ext cx="304800" cy="30480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23" cstate="print"/>
          <a:stretch>
            <a:fillRect/>
          </a:stretch>
        </p:blipFill>
        <p:spPr>
          <a:xfrm>
            <a:off x="6429388" y="6215082"/>
            <a:ext cx="304800" cy="304800"/>
          </a:xfrm>
          <a:prstGeom prst="rect">
            <a:avLst/>
          </a:prstGeom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23" cstate="print"/>
          <a:stretch>
            <a:fillRect/>
          </a:stretch>
        </p:blipFill>
        <p:spPr>
          <a:xfrm>
            <a:off x="8643966" y="5929330"/>
            <a:ext cx="304800" cy="304800"/>
          </a:xfrm>
          <a:prstGeom prst="rect">
            <a:avLst/>
          </a:prstGeom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7" name="Записанный звук"/>
          </p:nvPr>
        </p:nvPicPr>
        <p:blipFill>
          <a:blip r:embed="rId23" cstate="print"/>
          <a:stretch>
            <a:fillRect/>
          </a:stretch>
        </p:blipFill>
        <p:spPr>
          <a:xfrm>
            <a:off x="8572528" y="3571876"/>
            <a:ext cx="304800" cy="304800"/>
          </a:xfrm>
          <a:prstGeom prst="rect">
            <a:avLst/>
          </a:prstGeom>
        </p:spPr>
      </p:pic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8" name="Записанный звук"/>
          </p:nvPr>
        </p:nvPicPr>
        <p:blipFill>
          <a:blip r:embed="rId23" cstate="print"/>
          <a:stretch>
            <a:fillRect/>
          </a:stretch>
        </p:blipFill>
        <p:spPr>
          <a:xfrm>
            <a:off x="8001024" y="1643050"/>
            <a:ext cx="304800" cy="304800"/>
          </a:xfrm>
          <a:prstGeom prst="rect">
            <a:avLst/>
          </a:prstGeom>
        </p:spPr>
      </p:pic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9" name="Записанный звук"/>
          </p:nvPr>
        </p:nvPicPr>
        <p:blipFill>
          <a:blip r:embed="rId23" cstate="print"/>
          <a:stretch>
            <a:fillRect/>
          </a:stretch>
        </p:blipFill>
        <p:spPr>
          <a:xfrm>
            <a:off x="5786446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9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4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1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8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71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7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84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7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7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9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89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8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4919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Угадай дерево по листу.  Назови какой лист ?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клен" descr="C:\Users\Зверь\Pictures\Без названия (1)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000636"/>
            <a:ext cx="1281289" cy="1143008"/>
          </a:xfrm>
          <a:prstGeom prst="rect">
            <a:avLst/>
          </a:prstGeom>
          <a:noFill/>
        </p:spPr>
      </p:pic>
      <p:pic>
        <p:nvPicPr>
          <p:cNvPr id="2050" name="дуб" descr="листья дуба картинки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2F4E7"/>
              </a:clrFrom>
              <a:clrTo>
                <a:srgbClr val="F2F4E7">
                  <a:alpha val="0"/>
                </a:srgbClr>
              </a:clrTo>
            </a:clrChange>
          </a:blip>
          <a:srcRect t="4688" b="6249"/>
          <a:stretch>
            <a:fillRect/>
          </a:stretch>
        </p:blipFill>
        <p:spPr bwMode="auto">
          <a:xfrm>
            <a:off x="500034" y="2857496"/>
            <a:ext cx="1628023" cy="1071570"/>
          </a:xfrm>
          <a:prstGeom prst="rect">
            <a:avLst/>
          </a:prstGeom>
          <a:noFill/>
        </p:spPr>
      </p:pic>
      <p:pic>
        <p:nvPicPr>
          <p:cNvPr id="2052" name="береза" descr="листья березы стоковое фото. изображение насчитывающей ñ„ð»oñ€ð° - 971625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" t="8443" r="11874" b="7129"/>
          <a:stretch>
            <a:fillRect/>
          </a:stretch>
        </p:blipFill>
        <p:spPr bwMode="auto">
          <a:xfrm>
            <a:off x="500034" y="785795"/>
            <a:ext cx="1857388" cy="1295852"/>
          </a:xfrm>
          <a:prstGeom prst="rect">
            <a:avLst/>
          </a:prstGeom>
          <a:noFill/>
        </p:spPr>
      </p:pic>
      <p:pic>
        <p:nvPicPr>
          <p:cNvPr id="2054" name="липа" descr="Лист липы рисунок для детей и взрослых. Простые срисовки.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60" r="10399"/>
          <a:stretch>
            <a:fillRect/>
          </a:stretch>
        </p:blipFill>
        <p:spPr bwMode="auto">
          <a:xfrm>
            <a:off x="3929058" y="714356"/>
            <a:ext cx="1143008" cy="1634061"/>
          </a:xfrm>
          <a:prstGeom prst="rect">
            <a:avLst/>
          </a:prstGeom>
          <a:noFill/>
        </p:spPr>
      </p:pic>
      <p:pic>
        <p:nvPicPr>
          <p:cNvPr id="2056" name="осина" descr="Лист осины осени изолированные на белизне Стоковое Фото - изображение  насчитывающей одно, завод: 12803217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39" t="6936" r="9825" b="6357"/>
          <a:stretch>
            <a:fillRect/>
          </a:stretch>
        </p:blipFill>
        <p:spPr bwMode="auto">
          <a:xfrm>
            <a:off x="4000496" y="5143512"/>
            <a:ext cx="1214446" cy="1349384"/>
          </a:xfrm>
          <a:prstGeom prst="rect">
            <a:avLst/>
          </a:prstGeom>
          <a:noFill/>
        </p:spPr>
      </p:pic>
      <p:pic>
        <p:nvPicPr>
          <p:cNvPr id="2060" name="ель" descr="Картинки ели (31 фото) 🔥 Прикольные картинки и юмор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49" b="14441"/>
          <a:stretch>
            <a:fillRect/>
          </a:stretch>
        </p:blipFill>
        <p:spPr bwMode="auto">
          <a:xfrm>
            <a:off x="6500826" y="2786058"/>
            <a:ext cx="2106661" cy="1285884"/>
          </a:xfrm>
          <a:prstGeom prst="rect">
            <a:avLst/>
          </a:prstGeom>
          <a:noFill/>
        </p:spPr>
      </p:pic>
      <p:pic>
        <p:nvPicPr>
          <p:cNvPr id="2062" name="сосна" descr="Рисунки - листья сосны для детей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525" b="2611"/>
          <a:stretch>
            <a:fillRect/>
          </a:stretch>
        </p:blipFill>
        <p:spPr bwMode="auto">
          <a:xfrm>
            <a:off x="6643702" y="571480"/>
            <a:ext cx="1657322" cy="1867721"/>
          </a:xfrm>
          <a:prstGeom prst="rect">
            <a:avLst/>
          </a:prstGeom>
          <a:noFill/>
        </p:spPr>
      </p:pic>
      <p:pic>
        <p:nvPicPr>
          <p:cNvPr id="2064" name="ива" descr="Листья ивы в картинках и рисунках. Легкие срисовки.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5671" b="6425"/>
          <a:stretch>
            <a:fillRect/>
          </a:stretch>
        </p:blipFill>
        <p:spPr bwMode="auto">
          <a:xfrm>
            <a:off x="7072330" y="4786322"/>
            <a:ext cx="1304769" cy="1428760"/>
          </a:xfrm>
          <a:prstGeom prst="rect">
            <a:avLst/>
          </a:prstGeom>
          <a:noFill/>
        </p:spPr>
      </p:pic>
      <p:pic>
        <p:nvPicPr>
          <p:cNvPr id="2066" name="рябина" descr="Лист рябины рисунок карандашом для школьников и дошкольников.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714620"/>
            <a:ext cx="1571636" cy="172206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42910" y="2214554"/>
            <a:ext cx="2047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Этот лист березы -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4143380"/>
            <a:ext cx="1784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Этот лист дуба -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6286520"/>
            <a:ext cx="1894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Этот лист клена -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6488668"/>
            <a:ext cx="1942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Этот лист осины -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6215082"/>
            <a:ext cx="1709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Этот лист ивы -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29454" y="4143380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Это хвоя ели -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4429132"/>
            <a:ext cx="2076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Этот лист рябины -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29454" y="2357430"/>
            <a:ext cx="185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Это хвоя сосны -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2285992"/>
            <a:ext cx="183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Этот лист липы - </a:t>
            </a:r>
            <a:endParaRPr lang="ru-RU" dirty="0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673088" y="6387088"/>
            <a:ext cx="470912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20" cstate="print"/>
          <a:stretch>
            <a:fillRect/>
          </a:stretch>
        </p:blipFill>
        <p:spPr>
          <a:xfrm>
            <a:off x="2143108" y="2000240"/>
            <a:ext cx="304800" cy="304800"/>
          </a:xfrm>
          <a:prstGeom prst="rect">
            <a:avLst/>
          </a:prstGeom>
        </p:spPr>
      </p:pic>
      <p:pic>
        <p:nvPicPr>
          <p:cNvPr id="2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21" cstate="print"/>
          <a:stretch>
            <a:fillRect/>
          </a:stretch>
        </p:blipFill>
        <p:spPr>
          <a:xfrm>
            <a:off x="5143504" y="2000240"/>
            <a:ext cx="304800" cy="304800"/>
          </a:xfrm>
          <a:prstGeom prst="rect">
            <a:avLst/>
          </a:prstGeom>
        </p:spPr>
      </p:pic>
      <p:pic>
        <p:nvPicPr>
          <p:cNvPr id="2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22" cstate="print"/>
          <a:stretch>
            <a:fillRect/>
          </a:stretch>
        </p:blipFill>
        <p:spPr>
          <a:xfrm>
            <a:off x="8215338" y="2071678"/>
            <a:ext cx="304800" cy="304800"/>
          </a:xfrm>
          <a:prstGeom prst="rect">
            <a:avLst/>
          </a:prstGeom>
        </p:spPr>
      </p:pic>
      <p:pic>
        <p:nvPicPr>
          <p:cNvPr id="2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22" cstate="print"/>
          <a:stretch>
            <a:fillRect/>
          </a:stretch>
        </p:blipFill>
        <p:spPr>
          <a:xfrm>
            <a:off x="1857356" y="3929066"/>
            <a:ext cx="304800" cy="304800"/>
          </a:xfrm>
          <a:prstGeom prst="rect">
            <a:avLst/>
          </a:prstGeom>
        </p:spPr>
      </p:pic>
      <p:pic>
        <p:nvPicPr>
          <p:cNvPr id="2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22" cstate="print"/>
          <a:stretch>
            <a:fillRect/>
          </a:stretch>
        </p:blipFill>
        <p:spPr>
          <a:xfrm>
            <a:off x="8286776" y="3929066"/>
            <a:ext cx="304800" cy="304800"/>
          </a:xfrm>
          <a:prstGeom prst="rect">
            <a:avLst/>
          </a:prstGeom>
        </p:spPr>
      </p:pic>
      <p:pic>
        <p:nvPicPr>
          <p:cNvPr id="2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22" cstate="print"/>
          <a:stretch>
            <a:fillRect/>
          </a:stretch>
        </p:blipFill>
        <p:spPr>
          <a:xfrm>
            <a:off x="1857356" y="6072206"/>
            <a:ext cx="304800" cy="304800"/>
          </a:xfrm>
          <a:prstGeom prst="rect">
            <a:avLst/>
          </a:prstGeom>
        </p:spPr>
      </p:pic>
      <p:pic>
        <p:nvPicPr>
          <p:cNvPr id="2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7" name="Записанный звук"/>
          </p:nvPr>
        </p:nvPicPr>
        <p:blipFill>
          <a:blip r:embed="rId22" cstate="print"/>
          <a:stretch>
            <a:fillRect/>
          </a:stretch>
        </p:blipFill>
        <p:spPr>
          <a:xfrm>
            <a:off x="5072066" y="6357958"/>
            <a:ext cx="304800" cy="304800"/>
          </a:xfrm>
          <a:prstGeom prst="rect">
            <a:avLst/>
          </a:prstGeom>
        </p:spPr>
      </p:pic>
      <p:pic>
        <p:nvPicPr>
          <p:cNvPr id="3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8" name="Записанный звук"/>
          </p:nvPr>
        </p:nvPicPr>
        <p:blipFill>
          <a:blip r:embed="rId22" cstate="print"/>
          <a:stretch>
            <a:fillRect/>
          </a:stretch>
        </p:blipFill>
        <p:spPr>
          <a:xfrm>
            <a:off x="8215338" y="5929330"/>
            <a:ext cx="304800" cy="304800"/>
          </a:xfrm>
          <a:prstGeom prst="rect">
            <a:avLst/>
          </a:prstGeom>
        </p:spPr>
      </p:pic>
      <p:pic>
        <p:nvPicPr>
          <p:cNvPr id="3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9" name="Записанный звук"/>
          </p:nvPr>
        </p:nvPicPr>
        <p:blipFill>
          <a:blip r:embed="rId22" cstate="print"/>
          <a:stretch>
            <a:fillRect/>
          </a:stretch>
        </p:blipFill>
        <p:spPr>
          <a:xfrm>
            <a:off x="5214942" y="42148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2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7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84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60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04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12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1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84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9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87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7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1 сентября - день граненого стакан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50" r="26874"/>
          <a:stretch>
            <a:fillRect/>
          </a:stretch>
        </p:blipFill>
        <p:spPr bwMode="auto">
          <a:xfrm>
            <a:off x="857224" y="785794"/>
            <a:ext cx="806934" cy="12953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142852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что из чего сделано?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71678"/>
            <a:ext cx="319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Стакан из стекла – стеклянный</a:t>
            </a:r>
          </a:p>
        </p:txBody>
      </p:sp>
      <p:pic>
        <p:nvPicPr>
          <p:cNvPr id="1026" name="Picture 2" descr="Картинки посуды для детей"/>
          <p:cNvPicPr>
            <a:picLocks noChangeAspect="1" noChangeArrowheads="1"/>
          </p:cNvPicPr>
          <p:nvPr/>
        </p:nvPicPr>
        <p:blipFill>
          <a:blip r:embed="rId3" cstate="print"/>
          <a:srcRect l="5245" t="6356" r="5594" b="17372"/>
          <a:stretch>
            <a:fillRect/>
          </a:stretch>
        </p:blipFill>
        <p:spPr bwMode="auto">
          <a:xfrm>
            <a:off x="714348" y="2643182"/>
            <a:ext cx="1357322" cy="9581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786190"/>
            <a:ext cx="2865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Нож из железа – железный</a:t>
            </a:r>
          </a:p>
        </p:txBody>
      </p:sp>
      <p:pic>
        <p:nvPicPr>
          <p:cNvPr id="1028" name="Picture 4" descr="чашка рисунок для детей для игры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6" t="7792" b="6492"/>
          <a:stretch>
            <a:fillRect/>
          </a:stretch>
        </p:blipFill>
        <p:spPr bwMode="auto">
          <a:xfrm>
            <a:off x="714348" y="4429132"/>
            <a:ext cx="1357322" cy="8341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500702"/>
            <a:ext cx="344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Чашка из фарфора – фарфоровая</a:t>
            </a:r>
          </a:p>
        </p:txBody>
      </p:sp>
      <p:pic>
        <p:nvPicPr>
          <p:cNvPr id="1029" name="Picture 5" descr="E:\рабочий стол\Без названия (2).jpg"/>
          <p:cNvPicPr>
            <a:picLocks noChangeAspect="1" noChangeArrowheads="1"/>
          </p:cNvPicPr>
          <p:nvPr/>
        </p:nvPicPr>
        <p:blipFill>
          <a:blip r:embed="rId5" cstate="print"/>
          <a:srcRect l="15206" t="12355" r="11340" b="3668"/>
          <a:stretch>
            <a:fillRect/>
          </a:stretch>
        </p:blipFill>
        <p:spPr bwMode="auto">
          <a:xfrm>
            <a:off x="4000496" y="785794"/>
            <a:ext cx="982889" cy="150019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143240" y="2428868"/>
            <a:ext cx="321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Ваза из хрусталя – хрустальная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4286256"/>
            <a:ext cx="3186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Ложка из дерева - деревянная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6286520"/>
            <a:ext cx="3296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Сковорода из чугуна -  чугунная</a:t>
            </a:r>
            <a:endParaRPr lang="ru-RU" dirty="0"/>
          </a:p>
        </p:txBody>
      </p:sp>
      <p:pic>
        <p:nvPicPr>
          <p:cNvPr id="1030" name="Picture 6" descr="E:\рабочий стол\4a685dd5c0fccefb69e33cc7d4e3811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302" t="28648" r="13968"/>
          <a:stretch>
            <a:fillRect/>
          </a:stretch>
        </p:blipFill>
        <p:spPr bwMode="auto">
          <a:xfrm>
            <a:off x="4000496" y="2857497"/>
            <a:ext cx="1345481" cy="1357321"/>
          </a:xfrm>
          <a:prstGeom prst="rect">
            <a:avLst/>
          </a:prstGeom>
          <a:noFill/>
        </p:spPr>
      </p:pic>
      <p:pic>
        <p:nvPicPr>
          <p:cNvPr id="1031" name="Picture 7" descr="E:\рабочий стол\Без названия (3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9" t="4644" r="6626" b="7120"/>
          <a:stretch>
            <a:fillRect/>
          </a:stretch>
        </p:blipFill>
        <p:spPr bwMode="auto">
          <a:xfrm>
            <a:off x="3929058" y="4786322"/>
            <a:ext cx="1744591" cy="1104908"/>
          </a:xfrm>
          <a:prstGeom prst="rect">
            <a:avLst/>
          </a:prstGeom>
          <a:noFill/>
        </p:spPr>
      </p:pic>
      <p:sp>
        <p:nvSpPr>
          <p:cNvPr id="1033" name="AutoShape 9" descr="E:\%D1%80%D0%B0%D0%B1%D0%BE%D1%87%D0%B8%D0%B9 %D1%81%D1%82%D0%BE%D0%BB\i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E:\%D1%80%D0%B0%D0%B1%D0%BE%D1%87%D0%B8%D0%B9 %D1%81%D1%82%D0%BE%D0%BB\i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E:\рабочий стол\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87" b="28916"/>
          <a:stretch>
            <a:fillRect/>
          </a:stretch>
        </p:blipFill>
        <p:spPr bwMode="auto">
          <a:xfrm>
            <a:off x="6715140" y="642918"/>
            <a:ext cx="1843885" cy="121444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983135" y="2000240"/>
            <a:ext cx="316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Кофта из шерсти - шерстянная</a:t>
            </a:r>
          </a:p>
        </p:txBody>
      </p:sp>
      <p:pic>
        <p:nvPicPr>
          <p:cNvPr id="1037" name="Picture 13" descr="E:\рабочий стол\1615863317_42-p-sarafan-iz-sittsa-dlya-devochki-obraz-4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8" t="13402" r="3780" b="17525"/>
          <a:stretch>
            <a:fillRect/>
          </a:stretch>
        </p:blipFill>
        <p:spPr bwMode="auto">
          <a:xfrm>
            <a:off x="6858016" y="2643182"/>
            <a:ext cx="1266692" cy="128588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857885" y="5857892"/>
            <a:ext cx="3286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Сапоги из резины - резиновые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68855" y="4000504"/>
            <a:ext cx="2875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Платье из ситца - ситцевое</a:t>
            </a:r>
          </a:p>
        </p:txBody>
      </p:sp>
      <p:pic>
        <p:nvPicPr>
          <p:cNvPr id="23" name="Picture 12" descr="сапоги картинки для детей нарисованные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357694"/>
            <a:ext cx="1266816" cy="1512617"/>
          </a:xfrm>
          <a:prstGeom prst="rect">
            <a:avLst/>
          </a:prstGeom>
          <a:noFill/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673088" y="6387088"/>
            <a:ext cx="470912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бочий стол\1616546093_54-p-fon-dlya-prezentatsii-detskii-sad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фото смешарики нюш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7" t="5100" r="2553" b="3100"/>
          <a:stretch>
            <a:fillRect/>
          </a:stretch>
        </p:blipFill>
        <p:spPr bwMode="auto">
          <a:xfrm>
            <a:off x="3500430" y="2643182"/>
            <a:ext cx="2214578" cy="22513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1214422"/>
            <a:ext cx="3491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МОЛОДЕЦ !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139</Words>
  <Application>Microsoft Office PowerPoint</Application>
  <PresentationFormat>Экран (4:3)</PresentationFormat>
  <Paragraphs>53</Paragraphs>
  <Slides>7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Atlant</dc:creator>
  <cp:lastModifiedBy>Atlant</cp:lastModifiedBy>
  <cp:revision>57</cp:revision>
  <dcterms:created xsi:type="dcterms:W3CDTF">2023-01-31T07:20:08Z</dcterms:created>
  <dcterms:modified xsi:type="dcterms:W3CDTF">2023-02-14T13:34:38Z</dcterms:modified>
</cp:coreProperties>
</file>