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600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Бумажный фон Colortone 2.75*11m/Tech Green Зеленый BDSV-2.75-46 купить в  Фото Про Центр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1622164" y="1124744"/>
            <a:ext cx="609153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Интерактивная игра </a:t>
            </a:r>
          </a:p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Ориентировка в пространстве: </a:t>
            </a:r>
          </a:p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лево- право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" descr="Картинки посуды для детей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2" name="AutoShape 4" descr="Картинки посуды для детей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4" name="AutoShape 6" descr="Картинки посуды для детей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5" name="кастрюля" descr="C:\Users\Contra\Desktop\Без названи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5896" y="2564904"/>
            <a:ext cx="2179654" cy="1656184"/>
          </a:xfrm>
          <a:prstGeom prst="rect">
            <a:avLst/>
          </a:prstGeom>
          <a:noFill/>
        </p:spPr>
      </p:pic>
      <p:pic>
        <p:nvPicPr>
          <p:cNvPr id="2057" name="кружка" descr="РАЗВИТИЕ РЕБЕНКА: Карточки Посуда и Столовые приборы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72200" y="2564904"/>
            <a:ext cx="2363627" cy="1656184"/>
          </a:xfrm>
          <a:prstGeom prst="rect">
            <a:avLst/>
          </a:prstGeom>
          <a:noFill/>
        </p:spPr>
      </p:pic>
      <p:pic>
        <p:nvPicPr>
          <p:cNvPr id="2059" name="тарелка" descr="РАЗВИТИЕ РЕБЕНКА: Карточки Посуда и Столовые приборы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552" y="2564905"/>
            <a:ext cx="2345124" cy="1656184"/>
          </a:xfrm>
          <a:prstGeom prst="rect">
            <a:avLst/>
          </a:prstGeom>
          <a:noFill/>
        </p:spPr>
      </p:pic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8677648" y="6391648"/>
            <a:ext cx="466352" cy="46635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899592" y="332656"/>
            <a:ext cx="38713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Что  находиться справо  от кастрюли?</a:t>
            </a:r>
            <a:endParaRPr lang="ru-RU" dirty="0"/>
          </a:p>
        </p:txBody>
      </p:sp>
      <p:sp>
        <p:nvSpPr>
          <p:cNvPr id="10" name="2"/>
          <p:cNvSpPr/>
          <p:nvPr/>
        </p:nvSpPr>
        <p:spPr>
          <a:xfrm>
            <a:off x="5508104" y="1268760"/>
            <a:ext cx="1800200" cy="50405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Проверить</a:t>
            </a:r>
            <a:endParaRPr lang="ru-RU" dirty="0"/>
          </a:p>
        </p:txBody>
      </p:sp>
      <p:sp>
        <p:nvSpPr>
          <p:cNvPr id="11" name="4"/>
          <p:cNvSpPr/>
          <p:nvPr/>
        </p:nvSpPr>
        <p:spPr>
          <a:xfrm>
            <a:off x="5652120" y="5589240"/>
            <a:ext cx="1800200" cy="50405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Проверить</a:t>
            </a:r>
            <a:endParaRPr lang="ru-RU" dirty="0"/>
          </a:p>
        </p:txBody>
      </p:sp>
      <p:sp>
        <p:nvSpPr>
          <p:cNvPr id="12" name="3"/>
          <p:cNvSpPr/>
          <p:nvPr/>
        </p:nvSpPr>
        <p:spPr>
          <a:xfrm>
            <a:off x="5652120" y="4797152"/>
            <a:ext cx="1800200" cy="50405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Проверить</a:t>
            </a:r>
            <a:endParaRPr lang="ru-RU" dirty="0"/>
          </a:p>
        </p:txBody>
      </p:sp>
      <p:sp>
        <p:nvSpPr>
          <p:cNvPr id="13" name="1"/>
          <p:cNvSpPr/>
          <p:nvPr/>
        </p:nvSpPr>
        <p:spPr>
          <a:xfrm>
            <a:off x="5508104" y="332656"/>
            <a:ext cx="1800200" cy="50405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Проверить 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971600" y="1340768"/>
            <a:ext cx="3620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Что находиться справо от тарелки?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1043608" y="5661248"/>
            <a:ext cx="3481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Что находиться слева от  кружки?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1043608" y="4869160"/>
            <a:ext cx="37446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Что находиться слева от кастрюли?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1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" dur="1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1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0" dur="1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1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1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2" dur="1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3" dur="1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" dur="1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1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5" dur="1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46" dur="1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7" dur="1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1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фон" descr="мультфильм свежие лесные леса весна иллюстрация фон, мультфильм, Ручной  росписью, свежий фон Фоновое изображение для бесплатной загрузк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  <p:pic>
        <p:nvPicPr>
          <p:cNvPr id="3" name="3" descr="Полосатый муравей в мультяшном стиле клипарт, муравей, Муравей картинки,  Мультфильм муравей PNG и PSD-файл пнг для бесплатной загрузки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flipH="1">
            <a:off x="2627784" y="5085184"/>
            <a:ext cx="1235225" cy="1235225"/>
          </a:xfrm>
          <a:prstGeom prst="rect">
            <a:avLst/>
          </a:prstGeom>
          <a:noFill/>
        </p:spPr>
      </p:pic>
      <p:pic>
        <p:nvPicPr>
          <p:cNvPr id="5" name="9" descr="Полосатый муравей в мультяшном стиле клипарт, муравей, Муравей картинки,  Мультфильм муравей PNG и PSD-файл пнг для бесплатной загрузки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80312" y="3501008"/>
            <a:ext cx="1235968" cy="1235968"/>
          </a:xfrm>
          <a:prstGeom prst="rect">
            <a:avLst/>
          </a:prstGeom>
          <a:noFill/>
        </p:spPr>
      </p:pic>
      <p:pic>
        <p:nvPicPr>
          <p:cNvPr id="6" name="8" descr="Полосатый муравей в мультяшном стиле клипарт, муравей, Муравей картинки,  Мультфильм муравей PNG и PSD-файл пнг для бесплатной загрузки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80112" y="3789040"/>
            <a:ext cx="1235968" cy="1235968"/>
          </a:xfrm>
          <a:prstGeom prst="rect">
            <a:avLst/>
          </a:prstGeom>
          <a:noFill/>
        </p:spPr>
      </p:pic>
      <p:pic>
        <p:nvPicPr>
          <p:cNvPr id="7" name="7" descr="Полосатый муравей в мультяшном стиле клипарт, муравей, Муравей картинки,  Мультфильм муравей PNG и PSD-файл пнг для бесплатной загрузки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5622032"/>
            <a:ext cx="1235968" cy="1235968"/>
          </a:xfrm>
          <a:prstGeom prst="rect">
            <a:avLst/>
          </a:prstGeom>
          <a:noFill/>
        </p:spPr>
      </p:pic>
      <p:pic>
        <p:nvPicPr>
          <p:cNvPr id="8" name="1" descr="Полосатый муравей в мультяшном стиле клипарт, муравей, Муравей картинки,  Мультфильм муравей PNG и PSD-файл пнг для бесплатной загрузки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flipH="1">
            <a:off x="0" y="4005064"/>
            <a:ext cx="1196752" cy="1196752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187624" y="188640"/>
            <a:ext cx="60425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Покажи какие муравьи ползут направо, какие налево.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5" descr="Полосатый муравей в мультяшном стиле клипарт, муравей, Муравей картинки,  Мультфильм муравей PNG и PSD-файл пнг для бесплатной загрузки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flipH="1">
            <a:off x="4139952" y="3933056"/>
            <a:ext cx="1235225" cy="1235225"/>
          </a:xfrm>
          <a:prstGeom prst="rect">
            <a:avLst/>
          </a:prstGeom>
          <a:noFill/>
        </p:spPr>
      </p:pic>
      <p:pic>
        <p:nvPicPr>
          <p:cNvPr id="13" name="2" descr="Полосатый муравей в мультяшном стиле клипарт, муравей, Муравей картинки,  Мультфильм муравей PNG и PSD-файл пнг для бесплатной загрузки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flipH="1">
            <a:off x="539552" y="5301208"/>
            <a:ext cx="1235225" cy="1235225"/>
          </a:xfrm>
          <a:prstGeom prst="rect">
            <a:avLst/>
          </a:prstGeom>
          <a:noFill/>
        </p:spPr>
      </p:pic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677648" y="6391648"/>
            <a:ext cx="466352" cy="46635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оверить"/>
          <p:cNvSpPr/>
          <p:nvPr/>
        </p:nvSpPr>
        <p:spPr>
          <a:xfrm>
            <a:off x="1475656" y="6453336"/>
            <a:ext cx="1872208" cy="40466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Проверить</a:t>
            </a:r>
            <a:endParaRPr lang="ru-RU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5868144" y="5943600"/>
            <a:ext cx="2448272" cy="914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Сколько муравьев справа, слева?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7.46531E-6 C 0.00712 -0.00324 0.01441 -0.00301 0.02153 -0.00625 C 0.07535 -0.0051 0.10121 -0.0088 0.14462 0.00601 C 0.15278 0.00392 0.16111 0.00277 0.16927 -7.46531E-6 C 0.19913 0.00115 0.22378 0.00161 0.25243 0.00809 C 0.28594 0.03098 0.25017 0.00809 0.3493 0.01641 C 0.35156 0.01664 0.3533 0.01942 0.35538 0.02034 C 0.36597 0.02497 0.37535 0.02705 0.38628 0.02867 C 0.41545 0.02381 0.44271 0.01641 0.47239 0.01433 C 0.4809 0.0104 0.47239 0.01387 0.48472 0.01017 C 0.48889 0.00878 0.49705 0.00601 0.49705 0.00601 C 0.5493 0.00739 0.56389 0.00971 0.60312 0.00392 C 0.61302 -0.00232 0.62465 -0.00533 0.63542 -0.00833 C 0.67795 -0.00764 0.72066 -0.00625 0.76319 -0.00625 C 0.77969 -0.00625 0.79583 -0.01226 0.81233 -0.01226 " pathEditMode="relative" ptsTypes="ffffffffffffff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94444E-6 7.62257E-6 C 0.02466 -0.00809 0.05348 -0.00346 0.07848 -0.00207 C 0.09219 0.00417 0.10556 0.00972 0.11997 0.01226 C 0.15035 0.00972 0.18039 0.00301 0.21077 7.62257E-6 C 0.2231 0.00139 0.23542 0.00163 0.24775 0.00394 C 0.25053 0.0044 0.25278 0.00695 0.25539 0.0081 C 0.25938 0.00972 0.26355 0.01088 0.26771 0.01226 C 0.2698 0.01296 0.27379 0.01435 0.27379 0.01435 C 0.28837 0.0118 0.29115 0.00533 0.30469 0.00209 C 0.32188 -0.00207 0.33959 -0.00369 0.35695 -0.00624 C 0.38039 -0.00323 0.40556 -0.00161 0.42778 0.01018 C 0.44567 0.00833 0.46112 0.00232 0.47848 -0.00207 C 0.49133 -0.00531 0.50417 -0.00693 0.51702 -0.0104 C 0.54115 -0.00878 0.5632 -0.00554 0.58612 0.00394 C 0.5981 0.00163 0.60955 -0.00207 0.62153 -0.00416 C 0.65435 -0.00231 0.67883 0.0007 0.71233 0.00209 C 0.72883 0.00417 0.72258 0.00394 0.73073 0.00394 " pathEditMode="relative" ptsTypes="ffffffffffffffffA">
                                      <p:cBhvr>
                                        <p:cTn id="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2.39593E-6 C 0.02275 -0.04533 0.09601 -0.034 0.12466 -0.03492 C 0.13125 -0.03631 0.13802 -0.03747 0.14462 -0.03908 C 0.14705 -0.03978 0.15834 -0.0451 0.15851 -0.0451 C 0.1816 -0.04648 0.20469 -0.04787 0.22778 -0.04926 C 0.23959 -0.05134 0.25 -0.05735 0.26163 -0.05944 C 0.2882 -0.06383 0.29115 -0.0636 0.31702 -0.06568 C 0.34219 -0.07701 0.3658 -0.07932 0.39236 -0.0821 C 0.41025 -0.09713 0.4316 -0.08696 0.45243 -0.08603 C 0.46719 -0.08002 0.48351 -0.08002 0.49861 -0.08002 " pathEditMode="relative" ptsTypes="fffffffffA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000"/>
                            </p:stCondLst>
                            <p:childTnLst>
                              <p:par>
                                <p:cTn id="1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2.0074E-6 C 0.00313 -0.00902 0.0099 -0.0148 0.01684 -0.0229 C 0.02361 -0.03076 0.0158 -0.02382 0.02448 -0.03169 C 0.02639 -0.03354 0.02952 -0.03492 0.03073 -0.037 C 0.03212 -0.03932 0.03438 -0.04279 0.03681 -0.04487 C 0.04167 -0.04903 0.04879 -0.05227 0.05382 -0.0562 C 0.06267 -0.06337 0.05833 -0.06059 0.06615 -0.06499 C 0.06979 -0.06938 0.07379 -0.07146 0.08142 -0.07378 C 0.09497 -0.08372 0.0724 -0.06776 0.09844 -0.08256 C 0.10677 -0.08742 0.11441 -0.09205 0.12309 -0.09644 C 0.13004 -0.10014 0.13524 -0.105 0.14306 -0.108 C 0.14618 -0.10916 0.14948 -0.11032 0.15226 -0.11147 C 0.16094 -0.11564 0.16754 -0.12072 0.17847 -0.1228 C 0.18507 -0.12674 0.19271 -0.12812 0.20156 -0.12997 C 0.20538 -0.13159 0.21007 -0.13252 0.21372 -0.13437 C 0.22309 -0.13853 0.20938 -0.13576 0.22309 -0.13784 C 0.23038 -0.142 0.24132 -0.14339 0.2507 -0.1457 C 0.26389 -0.14894 0.28524 -0.15564 0.3 -0.15634 C 0.31233 -0.1568 0.33681 -0.15703 0.33681 -0.15703 " pathEditMode="relative" rAng="0" ptsTypes="ffffffffffffffffffA">
                                      <p:cBhvr>
                                        <p:cTn id="1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" y="-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000"/>
                            </p:stCondLst>
                            <p:childTnLst>
                              <p:par>
                                <p:cTn id="17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5.08788E-6 C -0.03264 -0.00277 -0.05382 -0.00346 -0.08924 -0.00208 C -0.11562 0.00556 -0.1125 0.00625 -0.14462 0.00186 C -0.15694 -0.00624 -0.14496 -0.00069 -0.15538 5.08788E-6 C -0.1717 0.00116 -0.18819 0.00093 -0.20451 0.00186 C -0.21371 0.00232 -0.22309 0.00324 -0.23229 0.00394 C -0.24792 0.00694 -0.26059 0.00879 -0.27691 0.01018 C -0.30642 0.02614 -0.35035 0.01758 -0.37535 0.01828 C -0.40139 0.01643 -0.42604 0.01365 -0.45226 0.01226 C -0.45382 0.01088 -0.45503 0.00856 -0.45694 0.0081 C -0.45851 0.00764 -0.45989 0.01018 -0.46146 0.01018 C -0.46614 0.01018 -0.47066 0.00879 -0.47535 0.0081 C -0.47986 0.00394 -0.48246 0.00047 -0.48767 0.00394 " pathEditMode="relative" ptsTypes="ffffffffffffA">
                                      <p:cBhvr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0"/>
                            </p:stCondLst>
                            <p:childTnLst>
                              <p:par>
                                <p:cTn id="2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94444E-6 -1.82239E-6 C -0.01737 0.00324 -0.0382 0.01087 -0.05382 0.02058 C -0.07362 0.03284 -0.09931 0.05435 -0.12153 0.05944 C -0.15139 0.06614 -0.17987 0.0666 -0.21077 0.06776 C -0.22344 0.06938 -0.23525 0.07401 -0.24775 0.07586 C -0.2691 0.07886 -0.28247 0.07886 -0.30626 0.08002 C -0.33612 0.08673 -0.36528 0.09251 -0.39549 0.09436 C -0.429 0.10199 -0.46303 0.10846 -0.49688 0.11078 C -0.52396 0.12142 -0.5665 0.11887 -0.59549 0.11887 " pathEditMode="relative" ptsTypes="ffffffffA"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2000"/>
                            </p:stCondLst>
                            <p:childTnLst>
                              <p:par>
                                <p:cTn id="2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9.89824E-7 C -0.03628 -0.00185 -0.07152 -0.00763 -0.10763 -0.01041 C -0.12604 -0.01365 -0.14444 -0.0148 -0.16302 -0.01642 C -0.17187 -0.01989 -0.18038 -0.02521 -0.18923 -0.02868 C -0.21579 -0.03885 -0.25816 -0.04047 -0.28767 -0.04302 C -0.31579 -0.05551 -0.27257 -0.04972 -0.33229 -0.05342 C -0.3585 -0.05944 -0.3842 -0.06938 -0.41076 -0.07378 C -0.42638 -0.07632 -0.45086 -0.07724 -0.46458 -0.07794 C -0.46927 -0.07863 -0.47378 -0.08048 -0.47847 -0.08002 C -0.48038 -0.07979 -0.48142 -0.07701 -0.48316 -0.07586 C -0.48559 -0.07424 -0.49166 -0.07239 -0.49392 -0.07169 C -0.5427 -0.07354 -0.59166 -0.07701 -0.63993 -0.06776 C -0.65989 -0.06823 -0.70989 -0.05736 -0.73541 -0.08002 C -0.73802 -0.07933 -0.74305 -0.07794 -0.74305 -0.07794 " pathEditMode="relative" ptsTypes="fffffffffffffA">
                                      <p:cBhvr>
                                        <p:cTn id="2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4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Кошка - раскраска для детей, распечатать бесплатно картинк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9912" y="2780928"/>
            <a:ext cx="1905000" cy="1905000"/>
          </a:xfrm>
          <a:prstGeom prst="rect">
            <a:avLst/>
          </a:prstGeom>
          <a:noFill/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1560" y="2780928"/>
            <a:ext cx="1209237" cy="1063065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4365104"/>
            <a:ext cx="1209237" cy="106306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flipH="1">
            <a:off x="6300192" y="3573016"/>
            <a:ext cx="1228311" cy="1079833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flipH="1">
            <a:off x="7380312" y="2852936"/>
            <a:ext cx="1228311" cy="1079833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flipH="1">
            <a:off x="6228184" y="2420888"/>
            <a:ext cx="1228311" cy="107983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03648" y="3573016"/>
            <a:ext cx="1209237" cy="1063065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15616" y="1844824"/>
            <a:ext cx="1209237" cy="1063065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63688" y="4869160"/>
            <a:ext cx="1209237" cy="106306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259632" y="260648"/>
            <a:ext cx="34486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Сколько рыбок справо от кошки?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1331640" y="980728"/>
            <a:ext cx="33171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Сколько рыбок слева от кошки?</a:t>
            </a:r>
            <a:endParaRPr lang="ru-RU" dirty="0"/>
          </a:p>
        </p:txBody>
      </p:sp>
      <p:sp>
        <p:nvSpPr>
          <p:cNvPr id="15" name="Управляющая кнопка: далее 14">
            <a:hlinkClick r:id="" action="ppaction://hlinkshowjump?jump=nextslide" highlightClick="1"/>
          </p:cNvPr>
          <p:cNvSpPr/>
          <p:nvPr/>
        </p:nvSpPr>
        <p:spPr>
          <a:xfrm>
            <a:off x="8677648" y="6391648"/>
            <a:ext cx="466352" cy="46635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3в"/>
          <p:cNvSpPr/>
          <p:nvPr/>
        </p:nvSpPr>
        <p:spPr>
          <a:xfrm>
            <a:off x="5796136" y="260648"/>
            <a:ext cx="914400" cy="43204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18" name="5н"/>
          <p:cNvSpPr/>
          <p:nvPr/>
        </p:nvSpPr>
        <p:spPr>
          <a:xfrm>
            <a:off x="6948264" y="980728"/>
            <a:ext cx="914400" cy="43204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5</a:t>
            </a:r>
            <a:endParaRPr lang="ru-RU" dirty="0"/>
          </a:p>
        </p:txBody>
      </p:sp>
      <p:sp>
        <p:nvSpPr>
          <p:cNvPr id="19" name="5в"/>
          <p:cNvSpPr/>
          <p:nvPr/>
        </p:nvSpPr>
        <p:spPr>
          <a:xfrm>
            <a:off x="6948264" y="260648"/>
            <a:ext cx="914400" cy="43204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5</a:t>
            </a:r>
            <a:endParaRPr lang="ru-RU" dirty="0"/>
          </a:p>
        </p:txBody>
      </p:sp>
      <p:sp>
        <p:nvSpPr>
          <p:cNvPr id="20" name="3н"/>
          <p:cNvSpPr/>
          <p:nvPr/>
        </p:nvSpPr>
        <p:spPr>
          <a:xfrm>
            <a:off x="5796136" y="980728"/>
            <a:ext cx="914400" cy="43204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3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16" grpId="0" animBg="1"/>
      <p:bldP spid="18" grpId="0" animBg="1"/>
      <p:bldP spid="19" grpId="0" animBg="1"/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 descr="Рисунок дом многоквартирный дом: Картинки d0 bc d0 bd d0 be d0 b3 d0 be d0  ba d0 b2 d0 b0 d1 80 d1 82 d0 b8 d1 80 d0 bd d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3393" t="3801" r="5357" b="3801"/>
          <a:stretch>
            <a:fillRect/>
          </a:stretch>
        </p:blipFill>
        <p:spPr bwMode="auto">
          <a:xfrm>
            <a:off x="1331640" y="0"/>
            <a:ext cx="6552728" cy="6525344"/>
          </a:xfrm>
          <a:prstGeom prst="rect">
            <a:avLst/>
          </a:prstGeom>
          <a:noFill/>
        </p:spPr>
      </p:pic>
      <p:pic>
        <p:nvPicPr>
          <p:cNvPr id="17414" name="Picture 6" descr="Котик рисунок для детей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704" y="2780928"/>
            <a:ext cx="1903679" cy="1350343"/>
          </a:xfrm>
          <a:prstGeom prst="rect">
            <a:avLst/>
          </a:prstGeom>
          <a:noFill/>
        </p:spPr>
      </p:pic>
      <p:pic>
        <p:nvPicPr>
          <p:cNvPr id="17416" name="Picture 8" descr="Пин на доске DOGS AND PUPPY&amp;#39;S ♥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39952" y="2852936"/>
            <a:ext cx="918989" cy="1225318"/>
          </a:xfrm>
          <a:prstGeom prst="rect">
            <a:avLst/>
          </a:prstGeom>
          <a:noFill/>
        </p:spPr>
      </p:pic>
      <p:pic>
        <p:nvPicPr>
          <p:cNvPr id="17418" name="Picture 10" descr="Стих Медвежонок невежа Агнии Барто читать для детей онлайн из коллекции  детских классиков ~ Skazki.land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6136" y="2780928"/>
            <a:ext cx="1400672" cy="1400672"/>
          </a:xfrm>
          <a:prstGeom prst="rect">
            <a:avLst/>
          </a:prstGeom>
          <a:noFill/>
        </p:spPr>
      </p:pic>
      <p:pic>
        <p:nvPicPr>
          <p:cNvPr id="17420" name="Picture 12" descr="Утенок рисунок детский (69 фото) » Рисунки для срисовки и не только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36096" y="3861048"/>
            <a:ext cx="2138603" cy="1603952"/>
          </a:xfrm>
          <a:prstGeom prst="rect">
            <a:avLst/>
          </a:prstGeom>
          <a:noFill/>
        </p:spPr>
      </p:pic>
      <p:pic>
        <p:nvPicPr>
          <p:cNvPr id="17422" name="Picture 14" descr="Картинки и фото петуха. Символ 2017 года.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35896" y="476672"/>
            <a:ext cx="1891590" cy="144016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1043608" y="6488668"/>
            <a:ext cx="5218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Кто живет справа от кошки и слева отмедвежонка?</a:t>
            </a:r>
            <a:endParaRPr lang="ru-RU" dirty="0"/>
          </a:p>
        </p:txBody>
      </p:sp>
      <p:sp>
        <p:nvSpPr>
          <p:cNvPr id="10" name="Управляющая кнопка: далее 9">
            <a:hlinkClick r:id="" action="ppaction://hlinkshowjump?jump=nextslide" highlightClick="1"/>
          </p:cNvPr>
          <p:cNvSpPr/>
          <p:nvPr/>
        </p:nvSpPr>
        <p:spPr>
          <a:xfrm>
            <a:off x="8677648" y="6391648"/>
            <a:ext cx="466352" cy="46635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Картинки солнышка с улыбкой и лучиками - для детей, смотреть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0"/>
            <a:ext cx="7143750" cy="63817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</TotalTime>
  <Words>77</Words>
  <Application>Microsoft Office PowerPoint</Application>
  <PresentationFormat>Экран (4:3)</PresentationFormat>
  <Paragraphs>21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Contra</dc:creator>
  <cp:lastModifiedBy>Contra</cp:lastModifiedBy>
  <cp:revision>40</cp:revision>
  <dcterms:created xsi:type="dcterms:W3CDTF">2022-02-01T06:28:01Z</dcterms:created>
  <dcterms:modified xsi:type="dcterms:W3CDTF">2022-02-06T12:19:01Z</dcterms:modified>
</cp:coreProperties>
</file>