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22" r:id="rId11"/>
    <p:sldId id="320" r:id="rId12"/>
    <p:sldId id="321" r:id="rId13"/>
    <p:sldId id="2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2473" autoAdjust="0"/>
  </p:normalViewPr>
  <p:slideViewPr>
    <p:cSldViewPr>
      <p:cViewPr>
        <p:scale>
          <a:sx n="80" d="100"/>
          <a:sy n="80" d="100"/>
        </p:scale>
        <p:origin x="-106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AA43C-552A-447B-B848-6B5DF398AD8E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761B6-FFA7-4A43-841A-A1778168D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одники 17-18\МНЕ\hello_html_m47576a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79634" y="213633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034535">
            <a:off x="847484" y="1383846"/>
            <a:ext cx="728047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6000" b="1" dirty="0" smtClean="0">
              <a:ln w="28575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000" b="1" spc="50" dirty="0" smtClean="0">
                <a:ln w="1905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  Днем  </a:t>
            </a:r>
            <a:r>
              <a:rPr lang="ru-RU" sz="6000" b="1" spc="50" dirty="0" smtClean="0">
                <a:ln w="1905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рождения, </a:t>
            </a:r>
            <a:endParaRPr lang="ru-RU" sz="6000" b="1" spc="50" dirty="0" smtClean="0">
              <a:ln w="19050" cmpd="sng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6000" b="1" spc="50" dirty="0" smtClean="0">
                <a:ln w="1905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детский  сад !</a:t>
            </a:r>
            <a:endParaRPr lang="ru-RU" sz="6000" b="1" spc="50" dirty="0">
              <a:ln w="19050" cmpd="sng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User\Desktop\Родники 17-18\МНЕ\hello_html_m47576a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sz="2400" dirty="0" smtClean="0"/>
              <a:t>В детском саду сложились свои традиции: </a:t>
            </a:r>
          </a:p>
          <a:p>
            <a:pPr>
              <a:buNone/>
            </a:pPr>
            <a:r>
              <a:rPr lang="ru-RU" sz="2400" dirty="0" smtClean="0"/>
              <a:t>наряду с программными праздниками и развлечениями интересно  проходят такие мероприятия, как  выставка поделок из овощей и фруктов «Чудо с грядки», фольклорные праздники «Коляда, коляда отворяй ворота», «Масленица», «Капустник», семейные соревнования «Папа, мама, я – спортивная семья», «Школа Аркадия </a:t>
            </a:r>
            <a:r>
              <a:rPr lang="ru-RU" sz="2400" dirty="0" err="1" smtClean="0"/>
              <a:t>Паровозова</a:t>
            </a:r>
            <a:r>
              <a:rPr lang="ru-RU" sz="2400" dirty="0" smtClean="0"/>
              <a:t>», театрализованные представления «В гостях у Кузьмы Пожарного», «Три сигнала светофора»,  «Битва хоров»,  добровольческая акция «Дни  милосердия и доброты».</a:t>
            </a:r>
          </a:p>
          <a:p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одники 17-18\МНЕ\hello_html_m47576a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История детского сада\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564904"/>
            <a:ext cx="2956936" cy="190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История детского сада\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4664"/>
            <a:ext cx="324036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User\Desktop\История детского сада\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581128"/>
            <a:ext cx="3384376" cy="1905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User\Desktop\История детского сада\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3" y="1484784"/>
            <a:ext cx="2664297" cy="1711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esktop\История детского сада\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429000"/>
            <a:ext cx="2438398" cy="182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User\Desktop\История детского сада\21.JPG"/>
          <p:cNvPicPr>
            <a:picLocks noChangeAspect="1" noChangeArrowheads="1"/>
          </p:cNvPicPr>
          <p:nvPr/>
        </p:nvPicPr>
        <p:blipFill>
          <a:blip r:embed="rId8" cstate="print"/>
          <a:srcRect r="7043" b="13454"/>
          <a:stretch>
            <a:fillRect/>
          </a:stretch>
        </p:blipFill>
        <p:spPr bwMode="auto">
          <a:xfrm>
            <a:off x="251520" y="1556792"/>
            <a:ext cx="257807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МОИ документы\Учебный год 2017-2018\Фото БИТВА хоров 2018\DSCN543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429000"/>
            <a:ext cx="2520280" cy="189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одники 17-18\МНЕ\hello_html_m47576a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3614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   Наш детский сад,  словно одна большая семья, </a:t>
            </a:r>
          </a:p>
          <a:p>
            <a:pPr algn="ctr">
              <a:buNone/>
            </a:pPr>
            <a:r>
              <a:rPr lang="ru-RU" sz="2400" dirty="0" smtClean="0"/>
              <a:t>с её радостями, ежедневными заботами, открытиями,</a:t>
            </a:r>
          </a:p>
          <a:p>
            <a:pPr algn="ctr">
              <a:buNone/>
            </a:pPr>
            <a:r>
              <a:rPr lang="ru-RU" sz="2400" dirty="0" smtClean="0"/>
              <a:t> праздниками и буднями. </a:t>
            </a:r>
          </a:p>
          <a:p>
            <a:pPr algn="ctr">
              <a:buNone/>
            </a:pPr>
            <a:r>
              <a:rPr lang="ru-RU" sz="2400" dirty="0" smtClean="0"/>
              <a:t> В нём работают люди, несущие тепло, заботу,</a:t>
            </a:r>
          </a:p>
          <a:p>
            <a:pPr algn="ctr">
              <a:buNone/>
            </a:pPr>
            <a:r>
              <a:rPr lang="ru-RU" sz="2400" dirty="0" smtClean="0"/>
              <a:t> радость открытия мира нашим малышам.</a:t>
            </a:r>
            <a:br>
              <a:rPr lang="ru-RU" sz="2400" dirty="0" smtClean="0"/>
            </a:br>
            <a:r>
              <a:rPr lang="ru-RU" sz="2400" dirty="0" smtClean="0"/>
              <a:t>    Мы помним своих воспитанников, гордимся их успехами, радуемся им при встрече.</a:t>
            </a:r>
          </a:p>
          <a:p>
            <a:pPr algn="ctr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А история нашего детского сада на этом не заканчивается,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она начинает новый отсчет…</a:t>
            </a:r>
          </a:p>
          <a:p>
            <a:pPr algn="ctr">
              <a:buNone/>
            </a:pPr>
            <a:r>
              <a:rPr lang="ru-RU" sz="4000" dirty="0" smtClean="0"/>
              <a:t> 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esktop\Родники 17-18\МНЕ\hello_html_m47576a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 rot="21253003"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СПАСИБО  ЗА ВНИМАНИЕ !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Родники 17-18\МНЕ\hello_html_m47576a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8075240" cy="144016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В  2018  году  наш  детский  сад отметил  </a:t>
            </a:r>
          </a:p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день рождения -  40 лет.</a:t>
            </a:r>
          </a:p>
          <a:p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>
          <a:xfrm>
            <a:off x="3635896" y="2780928"/>
            <a:ext cx="5508104" cy="3345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      </a:t>
            </a:r>
            <a:r>
              <a:rPr lang="ru-RU" sz="2000" b="1" i="1" dirty="0" smtClean="0">
                <a:solidFill>
                  <a:srgbClr val="C00000"/>
                </a:solidFill>
              </a:rPr>
              <a:t>Дети – это счастье, дети – это радость,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Дети – это в жизни свежий ветерок.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Их не заработать, это не награда,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Их по благодати взрослым дарит Бог.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Дети, как ни странно, также испытанье.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Дети, как деревья, сами не растут.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Им нужна забота, ласка, пониманье.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Дети – это время, дети – это труд.</a:t>
            </a:r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/>
          </a:p>
        </p:txBody>
      </p:sp>
      <p:pic>
        <p:nvPicPr>
          <p:cNvPr id="1030" name="Picture 6" descr="C:\Users\User\Desktop\История детского сада\IMG_20180921_0952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21067" b="22753"/>
          <a:stretch>
            <a:fillRect/>
          </a:stretch>
        </p:blipFill>
        <p:spPr bwMode="auto">
          <a:xfrm>
            <a:off x="323528" y="2204864"/>
            <a:ext cx="360040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Родники 17-18\МНЕ\hello_html_m47576a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97666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dirty="0" smtClean="0"/>
              <a:t>    Кто из нас не знает, что такое детский сад? </a:t>
            </a:r>
          </a:p>
          <a:p>
            <a:pPr algn="ctr">
              <a:buNone/>
            </a:pPr>
            <a:r>
              <a:rPr lang="ru-RU" sz="2400" dirty="0" smtClean="0"/>
              <a:t>И кто из нас не помнит, как ужасно не хотелось идти туда утром, и как ещё больше не хотелось вечером уходить</a:t>
            </a:r>
          </a:p>
          <a:p>
            <a:pPr algn="ctr">
              <a:buNone/>
            </a:pPr>
            <a:r>
              <a:rPr lang="ru-RU" sz="2400" dirty="0" smtClean="0"/>
              <a:t> из сада, бросая игру или незаконченный рисунок. </a:t>
            </a:r>
          </a:p>
          <a:p>
            <a:pPr algn="ctr">
              <a:buNone/>
            </a:pPr>
            <a:r>
              <a:rPr lang="ru-RU" sz="2400" dirty="0" smtClean="0"/>
              <a:t>А детские лица воспитанников, </a:t>
            </a:r>
          </a:p>
          <a:p>
            <a:pPr algn="ctr">
              <a:buNone/>
            </a:pPr>
            <a:r>
              <a:rPr lang="ru-RU" sz="2400" dirty="0" smtClean="0"/>
              <a:t>ходивших с тобой в одну группу пять –шесть лет подряд, </a:t>
            </a:r>
          </a:p>
          <a:p>
            <a:pPr algn="ctr">
              <a:buNone/>
            </a:pPr>
            <a:r>
              <a:rPr lang="ru-RU" sz="2400" dirty="0" smtClean="0"/>
              <a:t>не могут изменить никакие десятилетия. </a:t>
            </a:r>
          </a:p>
          <a:p>
            <a:pPr algn="ctr">
              <a:buNone/>
            </a:pPr>
            <a:r>
              <a:rPr lang="ru-RU" sz="2400" dirty="0" smtClean="0"/>
              <a:t>Вот так и бегут годы, составляя своеобразную летопись жизни. </a:t>
            </a:r>
          </a:p>
          <a:p>
            <a:pPr algn="ctr">
              <a:buNone/>
            </a:pPr>
            <a:r>
              <a:rPr lang="ru-RU" sz="2400" dirty="0" smtClean="0"/>
              <a:t>Но иногда, листая старый альбом, невольно задаёшься вопросом: какой он теперь, мой любимый детский сад? </a:t>
            </a:r>
          </a:p>
          <a:p>
            <a:pPr algn="ctr">
              <a:buNone/>
            </a:pPr>
            <a:r>
              <a:rPr lang="ru-RU" sz="2400" dirty="0" smtClean="0"/>
              <a:t>И тогда совершаешь путешествие в прошлое, </a:t>
            </a:r>
          </a:p>
          <a:p>
            <a:pPr algn="ctr">
              <a:buNone/>
            </a:pPr>
            <a:r>
              <a:rPr lang="ru-RU" sz="2400" dirty="0" smtClean="0"/>
              <a:t>открывая для себя неизвестные страницы истории. </a:t>
            </a:r>
          </a:p>
          <a:p>
            <a:pPr algn="ctr">
              <a:buNone/>
            </a:pPr>
            <a:r>
              <a:rPr lang="ru-RU" sz="2400" b="1" dirty="0" smtClean="0"/>
              <a:t>А ведь у каждого дошкольного учреждения своя история.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Есть она и у нашего  детского сада «Ромашка».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одники 17-18\МНЕ\hello_html_m47576a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История  детского  сада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61653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        Муниципальное автономное дошкольное образовательное учреждение «Детский сад № 25» был открыт Комбинатом строительных конструкций в 1978г. В то время это был один из самых больших детских комбинатов  города. Детский сад мог принять одновременно 280 воспитанников, и был рассчитан на 12 групп. Обустройство детского сада началось с озеленения и благоустройства территории. С 1 января 1995 года детский сад был передан на баланс Администрации города Верхний Тагил.</a:t>
            </a:r>
          </a:p>
          <a:p>
            <a:pPr>
              <a:buNone/>
            </a:pPr>
            <a:r>
              <a:rPr lang="ru-RU" sz="1600" dirty="0" smtClean="0"/>
              <a:t>                Первой заведующей детского сада была  Мезенина Н.Г., которая много сил и труда вложила в организацию вновь открывшегося детского сада, ее сменила </a:t>
            </a:r>
            <a:r>
              <a:rPr lang="ru-RU" sz="1600" dirty="0" err="1" smtClean="0"/>
              <a:t>Шупейко</a:t>
            </a:r>
            <a:r>
              <a:rPr lang="ru-RU" sz="1600" dirty="0" smtClean="0"/>
              <a:t> Н.А.</a:t>
            </a:r>
          </a:p>
          <a:p>
            <a:pPr>
              <a:buNone/>
            </a:pPr>
            <a:r>
              <a:rPr lang="ru-RU" sz="1600" dirty="0" smtClean="0"/>
              <a:t>                С 1982г по 2007г. детским садом руководила Трескина Нина Валентиновна. Нина Валентиновна требовательный, целеустремленный неравнодушный к своему делу руководитель сплотила работников детского сада. Коллектив  не один раз становились победителям соцсоревнований среди цехов КСК, спортивных соревнований. </a:t>
            </a:r>
          </a:p>
          <a:p>
            <a:pPr>
              <a:buNone/>
            </a:pPr>
            <a:r>
              <a:rPr lang="ru-RU" sz="1600" dirty="0" smtClean="0"/>
              <a:t>               Незаменимыми помощниками Нины Валентиновны были методист </a:t>
            </a:r>
            <a:r>
              <a:rPr lang="ru-RU" sz="1600" dirty="0" err="1" smtClean="0"/>
              <a:t>Цирулик</a:t>
            </a:r>
            <a:r>
              <a:rPr lang="ru-RU" sz="1600" dirty="0" smtClean="0"/>
              <a:t> А.Е., старшая медицинская сестра </a:t>
            </a:r>
            <a:r>
              <a:rPr lang="ru-RU" sz="1600" dirty="0" err="1" smtClean="0"/>
              <a:t>Кадникова</a:t>
            </a:r>
            <a:r>
              <a:rPr lang="ru-RU" sz="1600" dirty="0" smtClean="0"/>
              <a:t> Л.А.</a:t>
            </a:r>
          </a:p>
          <a:p>
            <a:pPr>
              <a:buNone/>
            </a:pPr>
            <a:r>
              <a:rPr lang="ru-RU" sz="1600" dirty="0" smtClean="0"/>
              <a:t>               В этот период в детском саду начинает свою работу прекрасно оборудованный физиотерапевтический кабинет, в котором проходили лечение все воспитанники детского сада. Первой медицинской сестрой этого кабинета была </a:t>
            </a:r>
            <a:r>
              <a:rPr lang="ru-RU" sz="1600" dirty="0" err="1" smtClean="0"/>
              <a:t>Векесер</a:t>
            </a:r>
            <a:r>
              <a:rPr lang="ru-RU" sz="1600" dirty="0" smtClean="0"/>
              <a:t> Н.И.,  затем в нем работали Коршунова Ю.И., </a:t>
            </a:r>
            <a:r>
              <a:rPr lang="ru-RU" sz="1600" dirty="0" err="1" smtClean="0"/>
              <a:t>Фасхутдинова</a:t>
            </a:r>
            <a:r>
              <a:rPr lang="ru-RU" sz="1600" dirty="0" smtClean="0"/>
              <a:t> Т.Г., одновременно функционировал массажный кабинет. </a:t>
            </a:r>
          </a:p>
          <a:p>
            <a:pPr>
              <a:buNone/>
            </a:pPr>
            <a:r>
              <a:rPr lang="ru-RU" sz="1600" dirty="0" smtClean="0"/>
              <a:t>             Так же   открылась изостудия, творческие способности детей раскрывались под руководством воспитателя  Собакиной Л.А., затем работу продолжила Никитина Е.Ю., работала логопедическая группа, на протяжении многих лет учителем логопедом была Векшина Д.М.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Родники 17-18\МНЕ\hello_html_m47576a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История детского сада\1980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6672"/>
            <a:ext cx="4370269" cy="2664296"/>
          </a:xfrm>
          <a:prstGeom prst="rect">
            <a:avLst/>
          </a:prstGeom>
          <a:noFill/>
        </p:spPr>
      </p:pic>
      <p:pic>
        <p:nvPicPr>
          <p:cNvPr id="2051" name="Picture 3" descr="C:\Users\User\Desktop\История детского сада\img79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76672"/>
            <a:ext cx="2448272" cy="1612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История детского сада\img7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204864"/>
            <a:ext cx="16561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История детского сада\img7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653136"/>
            <a:ext cx="2397545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User\Desktop\История детского сада\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052736"/>
            <a:ext cx="201622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User\Desktop\История детского сада\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3356992"/>
            <a:ext cx="3196323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img8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293096"/>
            <a:ext cx="266696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одники 17-18\МНЕ\hello_html_m47576a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  Учреждение славилось постановками спектаклей театральной студии «Жар - птица», актерами были дети, посещающие детский сад. Работой руководили и руководят по настоящее время музыкальный руководитель Ершова И.И., воспитатели </a:t>
            </a:r>
            <a:r>
              <a:rPr lang="ru-RU" dirty="0" err="1" smtClean="0"/>
              <a:t>Сосыкина</a:t>
            </a:r>
            <a:r>
              <a:rPr lang="ru-RU" dirty="0" smtClean="0"/>
              <a:t> Л.П., Медведева Г.В. </a:t>
            </a:r>
          </a:p>
          <a:p>
            <a:pPr>
              <a:buNone/>
            </a:pPr>
            <a:r>
              <a:rPr lang="ru-RU" dirty="0" smtClean="0"/>
              <a:t>             Именно тогда зародилась традиция, изучать вместе с  детьми обычаи  русского народа. Дети посещали  фольклорный кружок, где с ними занимались музыкальный руководитель </a:t>
            </a:r>
            <a:r>
              <a:rPr lang="ru-RU" dirty="0" err="1" smtClean="0"/>
              <a:t>Ждановских</a:t>
            </a:r>
            <a:r>
              <a:rPr lang="ru-RU" dirty="0" smtClean="0"/>
              <a:t> В.Г., воспитатель </a:t>
            </a:r>
            <a:r>
              <a:rPr lang="ru-RU" dirty="0" err="1" smtClean="0"/>
              <a:t>Жирнова</a:t>
            </a:r>
            <a:r>
              <a:rPr lang="ru-RU" dirty="0" smtClean="0"/>
              <a:t> Н.А..   </a:t>
            </a:r>
          </a:p>
          <a:p>
            <a:pPr>
              <a:buNone/>
            </a:pPr>
            <a:r>
              <a:rPr lang="ru-RU" dirty="0" smtClean="0"/>
              <a:t>             Своим опытом по привитию любви к народному творчеству, не только в условиях детского сада, но и в семье, музыкальные руководители делились  на  районных семинарах. Этот опыт переняли  коллеги из других детских садов.  </a:t>
            </a:r>
          </a:p>
          <a:p>
            <a:pPr>
              <a:buNone/>
            </a:pPr>
            <a:r>
              <a:rPr lang="ru-RU" dirty="0" smtClean="0"/>
              <a:t>             Одним из направлений работы детского сада было укрепление и сохранение здоровья воспитанников, активно реализовывали это направление физкультурные  работники Никулина Т.Н., </a:t>
            </a:r>
            <a:r>
              <a:rPr lang="ru-RU" dirty="0" err="1" smtClean="0"/>
              <a:t>Пересмехина</a:t>
            </a:r>
            <a:r>
              <a:rPr lang="ru-RU" dirty="0" smtClean="0"/>
              <a:t> Л.В. энергичные активные педагоги, которые заряжали своей энергией не только воспитанников детского сада, но их родителей, а также сотрудников.</a:t>
            </a:r>
          </a:p>
          <a:p>
            <a:pPr>
              <a:buNone/>
            </a:pPr>
            <a:r>
              <a:rPr lang="ru-RU" dirty="0" smtClean="0"/>
              <a:t>           С 1994 по 2004г в детском саду функционировал «Нулевой класс», в котором дети проходили школьную программу, начиная  с 6 лет. Обучали  в режиме детского сада </a:t>
            </a:r>
            <a:r>
              <a:rPr lang="ru-RU" dirty="0" err="1" smtClean="0"/>
              <a:t>Байдарова</a:t>
            </a:r>
            <a:r>
              <a:rPr lang="ru-RU" dirty="0" smtClean="0"/>
              <a:t> И.С., Прибыткова З.М., Останина Н.В., </a:t>
            </a:r>
          </a:p>
          <a:p>
            <a:pPr>
              <a:buNone/>
            </a:pPr>
            <a:r>
              <a:rPr lang="ru-RU" dirty="0" smtClean="0"/>
              <a:t>      Щур Т.П., Упорова И.Г., </a:t>
            </a:r>
            <a:r>
              <a:rPr lang="ru-RU" dirty="0" err="1" smtClean="0"/>
              <a:t>Олькова</a:t>
            </a:r>
            <a:r>
              <a:rPr lang="ru-RU" dirty="0" smtClean="0"/>
              <a:t> И.В.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одники 17-18\МНЕ\hello_html_m47576a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История детского сада\img7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2852936"/>
            <a:ext cx="5087255" cy="3600400"/>
          </a:xfrm>
          <a:prstGeom prst="rect">
            <a:avLst/>
          </a:prstGeom>
          <a:noFill/>
        </p:spPr>
      </p:pic>
      <p:pic>
        <p:nvPicPr>
          <p:cNvPr id="3075" name="Picture 3" descr="C:\Users\User\Desktop\История детского сада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3096344" cy="207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История детского сада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1" y="2492896"/>
            <a:ext cx="324613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User\Desktop\ЭКОЛОГИЯ +РОДНИКИ 2015г\Сайт-СОРОКИ-март2015 год\108NIKON\DSCN2089.JPG"/>
          <p:cNvPicPr>
            <a:picLocks noChangeAspect="1" noChangeArrowheads="1"/>
          </p:cNvPicPr>
          <p:nvPr/>
        </p:nvPicPr>
        <p:blipFill>
          <a:blip r:embed="rId6" cstate="print"/>
          <a:srcRect b="12500"/>
          <a:stretch>
            <a:fillRect/>
          </a:stretch>
        </p:blipFill>
        <p:spPr bwMode="auto">
          <a:xfrm>
            <a:off x="4139952" y="404664"/>
            <a:ext cx="2952328" cy="2063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img8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19" y="4725143"/>
            <a:ext cx="3096345" cy="209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одники 17-18\МНЕ\hello_html_m47576a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 С 2007 по 2014 год детский сад возглавляла Муравьева М.П.,  под её руководством педагогический коллектив осваивал новые тенденции в воспитании, открывал новые пути в развитии дошкольного учреждения. </a:t>
            </a:r>
          </a:p>
          <a:p>
            <a:pPr>
              <a:buNone/>
            </a:pPr>
            <a:r>
              <a:rPr lang="ru-RU" dirty="0" smtClean="0"/>
              <a:t>          За это время в детском саду  обновляется интерьер детского сада, проводятся ремонтные работы здания, открывается группа для детей ясельного возраста. В 2008г на базе детского сада был проведен первый окружной семинар, на который были приглашены коллеги из образовательных учреждений других городов. На этом семинаре   педагоги и руководители делились опытом по вопросам охраны жизни и здоровья воспитанников, а также соблюдения условий охраны труда работников.</a:t>
            </a:r>
          </a:p>
          <a:p>
            <a:pPr>
              <a:buNone/>
            </a:pPr>
            <a:r>
              <a:rPr lang="ru-RU" dirty="0" smtClean="0"/>
              <a:t>           С апреля  2014 г на должность заведующего назначена Зотова Н.А., которая руководит по настоящее время. </a:t>
            </a:r>
          </a:p>
          <a:p>
            <a:pPr>
              <a:buNone/>
            </a:pPr>
            <a:r>
              <a:rPr lang="ru-RU" dirty="0" smtClean="0"/>
              <a:t>            Какие бы времена не переживал детский сад, он всегда отличался дружным творческим коллективом неравнодушным к своему делу, с уважением и теплом в детском саду вспоминают: Судакову. В.И., Сафронову Ф.К., </a:t>
            </a:r>
            <a:r>
              <a:rPr lang="ru-RU" dirty="0" err="1" smtClean="0"/>
              <a:t>Бузукову</a:t>
            </a:r>
            <a:r>
              <a:rPr lang="ru-RU" dirty="0" smtClean="0"/>
              <a:t> Т.В., Селянкину О.Н., </a:t>
            </a:r>
            <a:r>
              <a:rPr lang="ru-RU" dirty="0" err="1" smtClean="0"/>
              <a:t>Ушенину</a:t>
            </a:r>
            <a:r>
              <a:rPr lang="ru-RU" dirty="0" smtClean="0"/>
              <a:t> А.А., Иванову Г.Л., </a:t>
            </a:r>
            <a:r>
              <a:rPr lang="ru-RU" dirty="0" err="1" smtClean="0"/>
              <a:t>Мастерову</a:t>
            </a:r>
            <a:r>
              <a:rPr lang="ru-RU" dirty="0" smtClean="0"/>
              <a:t> Л.М., Горбунову Н.А., </a:t>
            </a:r>
            <a:r>
              <a:rPr lang="ru-RU" dirty="0" err="1" smtClean="0"/>
              <a:t>Кондрашину</a:t>
            </a:r>
            <a:r>
              <a:rPr lang="ru-RU" dirty="0" smtClean="0"/>
              <a:t> Г.В., </a:t>
            </a:r>
            <a:r>
              <a:rPr lang="ru-RU" dirty="0" err="1" smtClean="0"/>
              <a:t>Турушкину</a:t>
            </a:r>
            <a:r>
              <a:rPr lang="ru-RU" dirty="0" smtClean="0"/>
              <a:t> Л.В., </a:t>
            </a:r>
            <a:r>
              <a:rPr lang="ru-RU" dirty="0" err="1" smtClean="0"/>
              <a:t>Капичникову</a:t>
            </a:r>
            <a:r>
              <a:rPr lang="ru-RU" dirty="0" smtClean="0"/>
              <a:t> В.В.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одники 17-18\МНЕ\hello_html_m47576a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В настоящее время в детском саду функционирует 11 групп, его посещают 212 воспитанников. Наш  детский сад  с 2013 года является активным участником  областной программы «Родники», коллектив детского сада награжден в 2016 году дипломом  за 3 место среди детских садов свердловской области, а в 2017 году награжден  дипломом  за 2 место среди дошкольных учреждений горнозаводского округа.</a:t>
            </a:r>
            <a:r>
              <a:rPr lang="ru-RU" b="1" dirty="0" smtClean="0"/>
              <a:t> </a:t>
            </a:r>
            <a:r>
              <a:rPr lang="ru-RU" dirty="0" smtClean="0"/>
              <a:t>Наша главная  задача</a:t>
            </a:r>
            <a:r>
              <a:rPr lang="ru-RU" b="1" dirty="0" smtClean="0"/>
              <a:t> </a:t>
            </a:r>
            <a:r>
              <a:rPr lang="ru-RU" dirty="0" smtClean="0"/>
              <a:t> –  не только  обустройство  источников нецентрализованного водоснабжения, но воспитание чувства ответственности за  свою малую родину, гражданской активности и любви к своему краю. </a:t>
            </a:r>
          </a:p>
          <a:p>
            <a:pPr>
              <a:buNone/>
            </a:pPr>
            <a:r>
              <a:rPr lang="ru-RU" dirty="0" smtClean="0"/>
              <a:t>          Воспитанники детского сада под руководством педагогов и родителей ежегодно принимают участие в городских, областных и всероссийских конкурсах.</a:t>
            </a:r>
          </a:p>
          <a:p>
            <a:pPr>
              <a:buNone/>
            </a:pPr>
            <a:r>
              <a:rPr lang="ru-RU" dirty="0" smtClean="0"/>
              <a:t>         Наши дети на протяжении многих лет лидируют  в  Спартакиаде  среди  дошкольных  учреждений  городского округа Верхний  Тагил, а  с  2011года участвуют в городском  фестивале детского дошкольного творчества «Радуга детства».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637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История  детского  сада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отчет по программе «РОДНИКИ» </dc:title>
  <dc:creator>User</dc:creator>
  <cp:lastModifiedBy>User</cp:lastModifiedBy>
  <cp:revision>116</cp:revision>
  <dcterms:created xsi:type="dcterms:W3CDTF">2018-08-06T12:31:48Z</dcterms:created>
  <dcterms:modified xsi:type="dcterms:W3CDTF">2018-11-07T07:54:20Z</dcterms:modified>
</cp:coreProperties>
</file>