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7A42-A6EF-406E-95CF-A9CF1B34D84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56403-343F-48BC-87A4-A84D3E483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6403-343F-48BC-87A4-A84D3E4833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10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Автоматизация звука Р в слогах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5132784"/>
            <a:ext cx="3448472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1800" dirty="0" smtClean="0">
                <a:solidFill>
                  <a:schemeClr val="bg1"/>
                </a:solidFill>
              </a:rPr>
              <a:t> Н.А.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7344816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СЛОВО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2555775" cy="2350694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101" y="692696"/>
            <a:ext cx="816243" cy="720080"/>
          </a:xfrm>
          <a:prstGeom prst="rect">
            <a:avLst/>
          </a:prstGeom>
          <a:noFill/>
        </p:spPr>
      </p:pic>
      <p:pic>
        <p:nvPicPr>
          <p:cNvPr id="1042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58088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«НАЙДИ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в обратных слогах, находящихся в конце слова.</a:t>
            </a:r>
          </a:p>
          <a:p>
            <a:r>
              <a:rPr lang="ru-RU" dirty="0" smtClean="0"/>
              <a:t>Правила игры: На игровом поле написан слог, которым должно оканчиваться слово и даны слова. Ребёнок называет слово, выделяет последний слог в слове и соотносит его с написанным.</a:t>
            </a:r>
            <a:endParaRPr lang="ru-RU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АР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s://cdn1.flamp.ru/d6ff3f4b8b5172fd1b0fc8286f4a99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674846" cy="878307"/>
          </a:xfrm>
          <a:prstGeom prst="rect">
            <a:avLst/>
          </a:prstGeom>
          <a:noFill/>
        </p:spPr>
      </p:pic>
      <p:pic>
        <p:nvPicPr>
          <p:cNvPr id="5134" name="Picture 14" descr="https://avatars.mds.yandex.net/get-pdb/1621302/de2f67f8-3ff3-468f-ac1f-f3d65dbfccf7/s1200?webp=false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284984"/>
            <a:ext cx="930682" cy="915946"/>
          </a:xfrm>
          <a:prstGeom prst="rect">
            <a:avLst/>
          </a:prstGeom>
          <a:noFill/>
        </p:spPr>
      </p:pic>
      <p:pic>
        <p:nvPicPr>
          <p:cNvPr id="5138" name="Picture 18" descr="https://i.pinimg.com/originals/06/50/fc/0650fcec73a5e7ecb542dc164751f4e9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9465" y="3212976"/>
            <a:ext cx="1342535" cy="936104"/>
          </a:xfrm>
          <a:prstGeom prst="rect">
            <a:avLst/>
          </a:prstGeom>
          <a:noFill/>
        </p:spPr>
      </p:pic>
      <p:pic>
        <p:nvPicPr>
          <p:cNvPr id="5139" name="Picture 19" descr="C:\Users\comp\Desktop\ИГРЫ НА САЙТ КАРАНТИН\Лялькам\КТО ЧТО ЕСТ\57bd505b5c55f156bb81e4f2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0198" y="3356992"/>
            <a:ext cx="943930" cy="718872"/>
          </a:xfrm>
          <a:prstGeom prst="rect">
            <a:avLst/>
          </a:prstGeom>
          <a:noFill/>
        </p:spPr>
      </p:pic>
      <p:pic>
        <p:nvPicPr>
          <p:cNvPr id="5147" name="Picture 27" descr="http://clipart-library.com/images_k/mosquito-transparent-background/mosquito-transparent-background-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633" y="3168352"/>
            <a:ext cx="1813687" cy="1340768"/>
          </a:xfrm>
          <a:prstGeom prst="rect">
            <a:avLst/>
          </a:prstGeom>
          <a:noFill/>
        </p:spPr>
      </p:pic>
      <p:pic>
        <p:nvPicPr>
          <p:cNvPr id="5149" name="Picture 29" descr="https://www.moscow-faq.ru/up_img/a_490/j6-1.gif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329952"/>
            <a:ext cx="1152128" cy="891136"/>
          </a:xfrm>
          <a:prstGeom prst="rect">
            <a:avLst/>
          </a:prstGeom>
          <a:noFill/>
        </p:spPr>
      </p:pic>
      <p:pic>
        <p:nvPicPr>
          <p:cNvPr id="5153" name="Picture 33" descr="https://i.pinimg.com/originals/c9/f5/fb/c9f5fba683ab296eb94c62de0b0e703c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4437112"/>
            <a:ext cx="1520319" cy="1007212"/>
          </a:xfrm>
          <a:prstGeom prst="rect">
            <a:avLst/>
          </a:prstGeom>
          <a:noFill/>
        </p:spPr>
      </p:pic>
      <p:pic>
        <p:nvPicPr>
          <p:cNvPr id="5155" name="Picture 35" descr="https://avatanplus.com/files/resources/original/569934410029415246741de9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437112"/>
            <a:ext cx="703578" cy="720080"/>
          </a:xfrm>
          <a:prstGeom prst="rect">
            <a:avLst/>
          </a:prstGeom>
          <a:noFill/>
        </p:spPr>
      </p:pic>
      <p:pic>
        <p:nvPicPr>
          <p:cNvPr id="5157" name="Picture 37" descr="https://avatars.mds.yandex.net/get-pdb/38069/ed960cac-c3f5-4e97-8ea3-6b3253483bc1/s1200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4354483"/>
            <a:ext cx="1296144" cy="1359871"/>
          </a:xfrm>
          <a:prstGeom prst="rect">
            <a:avLst/>
          </a:prstGeom>
          <a:noFill/>
        </p:spPr>
      </p:pic>
      <p:pic>
        <p:nvPicPr>
          <p:cNvPr id="5159" name="Picture 39" descr="https://i.pinimg.com/originals/6a/25/c4/6a25c4a8470d7c18f796a6858ed5a462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4464326"/>
            <a:ext cx="1224136" cy="1124914"/>
          </a:xfrm>
          <a:prstGeom prst="rect">
            <a:avLst/>
          </a:prstGeom>
          <a:noFill/>
        </p:spPr>
      </p:pic>
      <p:pic>
        <p:nvPicPr>
          <p:cNvPr id="5177" name="Picture 57" descr="https://img-fotki.yandex.ru/get/9808/56195015.1bf/0_c39b0_7465447_XL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4246188"/>
            <a:ext cx="1068492" cy="983012"/>
          </a:xfrm>
          <a:prstGeom prst="rect">
            <a:avLst/>
          </a:prstGeom>
          <a:noFill/>
        </p:spPr>
      </p:pic>
      <p:pic>
        <p:nvPicPr>
          <p:cNvPr id="5179" name="Picture 59" descr="https://clipart-db.ru/file_content/rastr/xsugar-002.png.pagespeed.ic.tuMUYgd6KQ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4108" y="4365104"/>
            <a:ext cx="1054356" cy="1340768"/>
          </a:xfrm>
          <a:prstGeom prst="rect">
            <a:avLst/>
          </a:prstGeom>
          <a:noFill/>
        </p:spPr>
      </p:pic>
      <p:pic>
        <p:nvPicPr>
          <p:cNvPr id="5181" name="Picture 61" descr="https://img-fotki.yandex.ru/get/5638/66124276.185/0_95adb_dacf80c4_X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5373216"/>
            <a:ext cx="918793" cy="1280547"/>
          </a:xfrm>
          <a:prstGeom prst="rect">
            <a:avLst/>
          </a:prstGeom>
          <a:noFill/>
        </p:spPr>
      </p:pic>
      <p:pic>
        <p:nvPicPr>
          <p:cNvPr id="5183" name="Picture 63" descr="https://pngicon.ru/file/uploads/ekskavator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1880" y="5589240"/>
            <a:ext cx="1453121" cy="936104"/>
          </a:xfrm>
          <a:prstGeom prst="rect">
            <a:avLst/>
          </a:prstGeom>
          <a:noFill/>
        </p:spPr>
      </p:pic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97" name="Picture 77" descr="http://malson.ru/ico/shashlyk.png">
            <a:hlinkClick r:id="" action="ppaction://noaction">
              <a:snd r:embed="rId5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6056" y="5661248"/>
            <a:ext cx="1562125" cy="818678"/>
          </a:xfrm>
          <a:prstGeom prst="rect">
            <a:avLst/>
          </a:prstGeom>
          <a:noFill/>
        </p:spPr>
      </p:pic>
      <p:pic>
        <p:nvPicPr>
          <p:cNvPr id="56" name="Picture 45" descr="https://i.postimg.cc/Znf9q1G8/137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84714" y="5013176"/>
            <a:ext cx="112764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017E-7 L 0.30972 -0.43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033E-6 L -0.05035 -0.437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014E-8 L -0.02899 -0.590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053E-7 L 0.28055 -0.575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1138E-6 L -0.01702 -0.566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ОР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s://cdn1.flamp.ru/d6ff3f4b8b5172fd1b0fc8286f4a991d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356992"/>
            <a:ext cx="674846" cy="878307"/>
          </a:xfrm>
          <a:prstGeom prst="rect">
            <a:avLst/>
          </a:prstGeom>
          <a:noFill/>
        </p:spPr>
      </p:pic>
      <p:pic>
        <p:nvPicPr>
          <p:cNvPr id="5134" name="Picture 14" descr="https://avatars.mds.yandex.net/get-pdb/1621302/de2f67f8-3ff3-468f-ac1f-f3d65dbfccf7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284984"/>
            <a:ext cx="930682" cy="915946"/>
          </a:xfrm>
          <a:prstGeom prst="rect">
            <a:avLst/>
          </a:prstGeom>
          <a:noFill/>
        </p:spPr>
      </p:pic>
      <p:pic>
        <p:nvPicPr>
          <p:cNvPr id="5138" name="Picture 18" descr="https://i.pinimg.com/originals/06/50/fc/0650fcec73a5e7ecb542dc164751f4e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9465" y="3212976"/>
            <a:ext cx="1342535" cy="936104"/>
          </a:xfrm>
          <a:prstGeom prst="rect">
            <a:avLst/>
          </a:prstGeom>
          <a:noFill/>
        </p:spPr>
      </p:pic>
      <p:pic>
        <p:nvPicPr>
          <p:cNvPr id="5139" name="Picture 19" descr="C:\Users\comp\Desktop\ИГРЫ НА САЙТ КАРАНТИН\Лялькам\КТО ЧТО ЕСТ\57bd505b5c55f156bb81e4f2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0198" y="3356992"/>
            <a:ext cx="943930" cy="718872"/>
          </a:xfrm>
          <a:prstGeom prst="rect">
            <a:avLst/>
          </a:prstGeom>
          <a:noFill/>
        </p:spPr>
      </p:pic>
      <p:pic>
        <p:nvPicPr>
          <p:cNvPr id="5147" name="Picture 27" descr="http://clipart-library.com/images_k/mosquito-transparent-background/mosquito-transparent-background-8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633" y="3168352"/>
            <a:ext cx="1813687" cy="1340768"/>
          </a:xfrm>
          <a:prstGeom prst="rect">
            <a:avLst/>
          </a:prstGeom>
          <a:noFill/>
        </p:spPr>
      </p:pic>
      <p:pic>
        <p:nvPicPr>
          <p:cNvPr id="5149" name="Picture 29" descr="https://www.moscow-faq.ru/up_img/a_490/j6-1.gif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329952"/>
            <a:ext cx="1152128" cy="891136"/>
          </a:xfrm>
          <a:prstGeom prst="rect">
            <a:avLst/>
          </a:prstGeom>
          <a:noFill/>
        </p:spPr>
      </p:pic>
      <p:pic>
        <p:nvPicPr>
          <p:cNvPr id="5153" name="Picture 33" descr="https://i.pinimg.com/originals/c9/f5/fb/c9f5fba683ab296eb94c62de0b0e703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4437112"/>
            <a:ext cx="1520319" cy="1007212"/>
          </a:xfrm>
          <a:prstGeom prst="rect">
            <a:avLst/>
          </a:prstGeom>
          <a:noFill/>
        </p:spPr>
      </p:pic>
      <p:pic>
        <p:nvPicPr>
          <p:cNvPr id="5155" name="Picture 35" descr="https://avatanplus.com/files/resources/original/569934410029415246741de9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437112"/>
            <a:ext cx="703578" cy="720080"/>
          </a:xfrm>
          <a:prstGeom prst="rect">
            <a:avLst/>
          </a:prstGeom>
          <a:noFill/>
        </p:spPr>
      </p:pic>
      <p:pic>
        <p:nvPicPr>
          <p:cNvPr id="5157" name="Picture 37" descr="https://avatars.mds.yandex.net/get-pdb/38069/ed960cac-c3f5-4e97-8ea3-6b3253483bc1/s1200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4354483"/>
            <a:ext cx="1296144" cy="1359871"/>
          </a:xfrm>
          <a:prstGeom prst="rect">
            <a:avLst/>
          </a:prstGeom>
          <a:noFill/>
        </p:spPr>
      </p:pic>
      <p:pic>
        <p:nvPicPr>
          <p:cNvPr id="5159" name="Picture 39" descr="https://i.pinimg.com/originals/6a/25/c4/6a25c4a8470d7c18f796a6858ed5a46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4464326"/>
            <a:ext cx="1224136" cy="1124914"/>
          </a:xfrm>
          <a:prstGeom prst="rect">
            <a:avLst/>
          </a:prstGeom>
          <a:noFill/>
        </p:spPr>
      </p:pic>
      <p:pic>
        <p:nvPicPr>
          <p:cNvPr id="5177" name="Picture 57" descr="https://img-fotki.yandex.ru/get/9808/56195015.1bf/0_c39b0_7465447_X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4246188"/>
            <a:ext cx="1068492" cy="983012"/>
          </a:xfrm>
          <a:prstGeom prst="rect">
            <a:avLst/>
          </a:prstGeom>
          <a:noFill/>
        </p:spPr>
      </p:pic>
      <p:pic>
        <p:nvPicPr>
          <p:cNvPr id="5179" name="Picture 59" descr="https://clipart-db.ru/file_content/rastr/xsugar-002.png.pagespeed.ic.tuMUYgd6KQ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4108" y="4365104"/>
            <a:ext cx="1054356" cy="1340768"/>
          </a:xfrm>
          <a:prstGeom prst="rect">
            <a:avLst/>
          </a:prstGeom>
          <a:noFill/>
        </p:spPr>
      </p:pic>
      <p:pic>
        <p:nvPicPr>
          <p:cNvPr id="5181" name="Picture 61" descr="https://img-fotki.yandex.ru/get/5638/66124276.185/0_95adb_dacf80c4_X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5373216"/>
            <a:ext cx="918793" cy="1280547"/>
          </a:xfrm>
          <a:prstGeom prst="rect">
            <a:avLst/>
          </a:prstGeom>
          <a:noFill/>
        </p:spPr>
      </p:pic>
      <p:pic>
        <p:nvPicPr>
          <p:cNvPr id="5183" name="Picture 63" descr="https://pngicon.ru/file/uploads/ekskavato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1880" y="5589240"/>
            <a:ext cx="1453121" cy="936104"/>
          </a:xfrm>
          <a:prstGeom prst="rect">
            <a:avLst/>
          </a:prstGeom>
          <a:noFill/>
        </p:spPr>
      </p:pic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97" name="Picture 77" descr="http://malson.ru/ico/shashlyk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6056" y="5661248"/>
            <a:ext cx="1562125" cy="818678"/>
          </a:xfrm>
          <a:prstGeom prst="rect">
            <a:avLst/>
          </a:prstGeom>
          <a:noFill/>
        </p:spPr>
      </p:pic>
      <p:pic>
        <p:nvPicPr>
          <p:cNvPr id="56" name="Picture 45" descr="https://i.postimg.cc/Znf9q1G8/137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84714" y="5013176"/>
            <a:ext cx="112764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6772E-6 L 0.24826 -0.44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02683E-6 L 0.27813 -0.424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778E-6 L 0.64132 -0.59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32562E-8 L 0.13472 -0.440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064 L 0.0474 -0.453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2137E-6 L 0.36945 -0.58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УР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s://cdn1.flamp.ru/d6ff3f4b8b5172fd1b0fc8286f4a991d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674846" cy="878307"/>
          </a:xfrm>
          <a:prstGeom prst="rect">
            <a:avLst/>
          </a:prstGeom>
          <a:noFill/>
        </p:spPr>
      </p:pic>
      <p:pic>
        <p:nvPicPr>
          <p:cNvPr id="5134" name="Picture 14" descr="https://avatars.mds.yandex.net/get-pdb/1621302/de2f67f8-3ff3-468f-ac1f-f3d65dbfccf7/s1200?webp=false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84984"/>
            <a:ext cx="930682" cy="915946"/>
          </a:xfrm>
          <a:prstGeom prst="rect">
            <a:avLst/>
          </a:prstGeom>
          <a:noFill/>
        </p:spPr>
      </p:pic>
      <p:pic>
        <p:nvPicPr>
          <p:cNvPr id="5138" name="Picture 18" descr="https://i.pinimg.com/originals/06/50/fc/0650fcec73a5e7ecb542dc164751f4e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12976"/>
            <a:ext cx="1342535" cy="936104"/>
          </a:xfrm>
          <a:prstGeom prst="rect">
            <a:avLst/>
          </a:prstGeom>
          <a:noFill/>
        </p:spPr>
      </p:pic>
      <p:pic>
        <p:nvPicPr>
          <p:cNvPr id="5139" name="Picture 19" descr="C:\Users\comp\Desktop\ИГРЫ НА САЙТ КАРАНТИН\Лялькам\КТО ЧТО ЕСТ\57bd505b5c55f156bb81e4f2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0198" y="3356992"/>
            <a:ext cx="943930" cy="718872"/>
          </a:xfrm>
          <a:prstGeom prst="rect">
            <a:avLst/>
          </a:prstGeom>
          <a:noFill/>
        </p:spPr>
      </p:pic>
      <p:pic>
        <p:nvPicPr>
          <p:cNvPr id="5147" name="Picture 27" descr="http://clipart-library.com/images_k/mosquito-transparent-background/mosquito-transparent-background-8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633" y="3168352"/>
            <a:ext cx="1813687" cy="1340768"/>
          </a:xfrm>
          <a:prstGeom prst="rect">
            <a:avLst/>
          </a:prstGeom>
          <a:noFill/>
        </p:spPr>
      </p:pic>
      <p:pic>
        <p:nvPicPr>
          <p:cNvPr id="5149" name="Picture 29" descr="https://www.moscow-faq.ru/up_img/a_490/j6-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329952"/>
            <a:ext cx="1152128" cy="891136"/>
          </a:xfrm>
          <a:prstGeom prst="rect">
            <a:avLst/>
          </a:prstGeom>
          <a:noFill/>
        </p:spPr>
      </p:pic>
      <p:pic>
        <p:nvPicPr>
          <p:cNvPr id="5153" name="Picture 33" descr="https://i.pinimg.com/originals/c9/f5/fb/c9f5fba683ab296eb94c62de0b0e703c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437112"/>
            <a:ext cx="1520319" cy="1007212"/>
          </a:xfrm>
          <a:prstGeom prst="rect">
            <a:avLst/>
          </a:prstGeom>
          <a:noFill/>
        </p:spPr>
      </p:pic>
      <p:pic>
        <p:nvPicPr>
          <p:cNvPr id="5155" name="Picture 35" descr="https://avatanplus.com/files/resources/original/569934410029415246741de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437112"/>
            <a:ext cx="703578" cy="720080"/>
          </a:xfrm>
          <a:prstGeom prst="rect">
            <a:avLst/>
          </a:prstGeom>
          <a:noFill/>
        </p:spPr>
      </p:pic>
      <p:pic>
        <p:nvPicPr>
          <p:cNvPr id="5157" name="Picture 37" descr="https://avatars.mds.yandex.net/get-pdb/38069/ed960cac-c3f5-4e97-8ea3-6b3253483bc1/s12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4354483"/>
            <a:ext cx="1296144" cy="1359871"/>
          </a:xfrm>
          <a:prstGeom prst="rect">
            <a:avLst/>
          </a:prstGeom>
          <a:noFill/>
        </p:spPr>
      </p:pic>
      <p:pic>
        <p:nvPicPr>
          <p:cNvPr id="5159" name="Picture 39" descr="https://i.pinimg.com/originals/6a/25/c4/6a25c4a8470d7c18f796a6858ed5a462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4464326"/>
            <a:ext cx="1224136" cy="1124914"/>
          </a:xfrm>
          <a:prstGeom prst="rect">
            <a:avLst/>
          </a:prstGeom>
          <a:noFill/>
        </p:spPr>
      </p:pic>
      <p:pic>
        <p:nvPicPr>
          <p:cNvPr id="5177" name="Picture 57" descr="https://img-fotki.yandex.ru/get/9808/56195015.1bf/0_c39b0_7465447_X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4246188"/>
            <a:ext cx="1068492" cy="983012"/>
          </a:xfrm>
          <a:prstGeom prst="rect">
            <a:avLst/>
          </a:prstGeom>
          <a:noFill/>
        </p:spPr>
      </p:pic>
      <p:pic>
        <p:nvPicPr>
          <p:cNvPr id="5179" name="Picture 59" descr="https://clipart-db.ru/file_content/rastr/xsugar-002.png.pagespeed.ic.tuMUYgd6KQ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4108" y="4365104"/>
            <a:ext cx="1054356" cy="1340768"/>
          </a:xfrm>
          <a:prstGeom prst="rect">
            <a:avLst/>
          </a:prstGeom>
          <a:noFill/>
        </p:spPr>
      </p:pic>
      <p:pic>
        <p:nvPicPr>
          <p:cNvPr id="5181" name="Picture 61" descr="https://img-fotki.yandex.ru/get/5638/66124276.185/0_95adb_dacf80c4_XL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5373216"/>
            <a:ext cx="918793" cy="1280547"/>
          </a:xfrm>
          <a:prstGeom prst="rect">
            <a:avLst/>
          </a:prstGeom>
          <a:noFill/>
        </p:spPr>
      </p:pic>
      <p:pic>
        <p:nvPicPr>
          <p:cNvPr id="5183" name="Picture 63" descr="https://pngicon.ru/file/uploads/ekskavator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91880" y="5589240"/>
            <a:ext cx="1453121" cy="936104"/>
          </a:xfrm>
          <a:prstGeom prst="rect">
            <a:avLst/>
          </a:prstGeom>
          <a:noFill/>
        </p:spPr>
      </p:pic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97" name="Picture 77" descr="http://malson.ru/ico/shashlyk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76056" y="5661248"/>
            <a:ext cx="1562125" cy="818678"/>
          </a:xfrm>
          <a:prstGeom prst="rect">
            <a:avLst/>
          </a:prstGeom>
          <a:noFill/>
        </p:spPr>
      </p:pic>
      <p:pic>
        <p:nvPicPr>
          <p:cNvPr id="56" name="Picture 45" descr="https://i.postimg.cc/Znf9q1G8/137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84714" y="5013176"/>
            <a:ext cx="112764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4653E-6 L -0.33854 -0.39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75763E-6 L -0.04253 -0.536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951E-7 L 0.22066 -0.710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ЫР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7812360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s://cdn1.flamp.ru/d6ff3f4b8b5172fd1b0fc8286f4a991d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356992"/>
            <a:ext cx="674846" cy="878307"/>
          </a:xfrm>
          <a:prstGeom prst="rect">
            <a:avLst/>
          </a:prstGeom>
          <a:noFill/>
        </p:spPr>
      </p:pic>
      <p:pic>
        <p:nvPicPr>
          <p:cNvPr id="5134" name="Picture 14" descr="https://avatars.mds.yandex.net/get-pdb/1621302/de2f67f8-3ff3-468f-ac1f-f3d65dbfccf7/s1200?webp=false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284984"/>
            <a:ext cx="930682" cy="915946"/>
          </a:xfrm>
          <a:prstGeom prst="rect">
            <a:avLst/>
          </a:prstGeom>
          <a:noFill/>
        </p:spPr>
      </p:pic>
      <p:pic>
        <p:nvPicPr>
          <p:cNvPr id="5138" name="Picture 18" descr="https://i.pinimg.com/originals/06/50/fc/0650fcec73a5e7ecb542dc164751f4e9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9465" y="3212976"/>
            <a:ext cx="1342535" cy="936104"/>
          </a:xfrm>
          <a:prstGeom prst="rect">
            <a:avLst/>
          </a:prstGeom>
          <a:noFill/>
        </p:spPr>
      </p:pic>
      <p:pic>
        <p:nvPicPr>
          <p:cNvPr id="5139" name="Picture 19" descr="C:\Users\comp\Desktop\ИГРЫ НА САЙТ КАРАНТИН\Лялькам\КТО ЧТО ЕСТ\57bd505b5c55f156bb81e4f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0198" y="3356992"/>
            <a:ext cx="943930" cy="718872"/>
          </a:xfrm>
          <a:prstGeom prst="rect">
            <a:avLst/>
          </a:prstGeom>
          <a:noFill/>
        </p:spPr>
      </p:pic>
      <p:pic>
        <p:nvPicPr>
          <p:cNvPr id="5147" name="Picture 27" descr="http://clipart-library.com/images_k/mosquito-transparent-background/mosquito-transparent-background-8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633" y="3168352"/>
            <a:ext cx="1813687" cy="1340768"/>
          </a:xfrm>
          <a:prstGeom prst="rect">
            <a:avLst/>
          </a:prstGeom>
          <a:noFill/>
        </p:spPr>
      </p:pic>
      <p:pic>
        <p:nvPicPr>
          <p:cNvPr id="5149" name="Picture 29" descr="https://www.moscow-faq.ru/up_img/a_490/j6-1.gif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329952"/>
            <a:ext cx="1152128" cy="891136"/>
          </a:xfrm>
          <a:prstGeom prst="rect">
            <a:avLst/>
          </a:prstGeom>
          <a:noFill/>
        </p:spPr>
      </p:pic>
      <p:pic>
        <p:nvPicPr>
          <p:cNvPr id="5153" name="Picture 33" descr="https://i.pinimg.com/originals/c9/f5/fb/c9f5fba683ab296eb94c62de0b0e703c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4437112"/>
            <a:ext cx="1520319" cy="1007212"/>
          </a:xfrm>
          <a:prstGeom prst="rect">
            <a:avLst/>
          </a:prstGeom>
          <a:noFill/>
        </p:spPr>
      </p:pic>
      <p:pic>
        <p:nvPicPr>
          <p:cNvPr id="5155" name="Picture 35" descr="https://avatanplus.com/files/resources/original/569934410029415246741de9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437112"/>
            <a:ext cx="703578" cy="720080"/>
          </a:xfrm>
          <a:prstGeom prst="rect">
            <a:avLst/>
          </a:prstGeom>
          <a:noFill/>
        </p:spPr>
      </p:pic>
      <p:pic>
        <p:nvPicPr>
          <p:cNvPr id="5157" name="Picture 37" descr="https://avatars.mds.yandex.net/get-pdb/38069/ed960cac-c3f5-4e97-8ea3-6b3253483bc1/s1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4354483"/>
            <a:ext cx="1296144" cy="1359871"/>
          </a:xfrm>
          <a:prstGeom prst="rect">
            <a:avLst/>
          </a:prstGeom>
          <a:noFill/>
        </p:spPr>
      </p:pic>
      <p:pic>
        <p:nvPicPr>
          <p:cNvPr id="5159" name="Picture 39" descr="https://i.pinimg.com/originals/6a/25/c4/6a25c4a8470d7c18f796a6858ed5a462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4464326"/>
            <a:ext cx="1224136" cy="1124914"/>
          </a:xfrm>
          <a:prstGeom prst="rect">
            <a:avLst/>
          </a:prstGeom>
          <a:noFill/>
        </p:spPr>
      </p:pic>
      <p:pic>
        <p:nvPicPr>
          <p:cNvPr id="5177" name="Picture 57" descr="https://img-fotki.yandex.ru/get/9808/56195015.1bf/0_c39b0_7465447_X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8184" y="4246188"/>
            <a:ext cx="1068492" cy="983012"/>
          </a:xfrm>
          <a:prstGeom prst="rect">
            <a:avLst/>
          </a:prstGeom>
          <a:noFill/>
        </p:spPr>
      </p:pic>
      <p:pic>
        <p:nvPicPr>
          <p:cNvPr id="5179" name="Picture 59" descr="https://clipart-db.ru/file_content/rastr/xsugar-002.png.pagespeed.ic.tuMUYgd6KQ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4108" y="4365104"/>
            <a:ext cx="1054356" cy="1340768"/>
          </a:xfrm>
          <a:prstGeom prst="rect">
            <a:avLst/>
          </a:prstGeom>
          <a:noFill/>
        </p:spPr>
      </p:pic>
      <p:pic>
        <p:nvPicPr>
          <p:cNvPr id="5181" name="Picture 61" descr="https://img-fotki.yandex.ru/get/5638/66124276.185/0_95adb_dacf80c4_X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5373216"/>
            <a:ext cx="918793" cy="1280547"/>
          </a:xfrm>
          <a:prstGeom prst="rect">
            <a:avLst/>
          </a:prstGeom>
          <a:noFill/>
        </p:spPr>
      </p:pic>
      <p:pic>
        <p:nvPicPr>
          <p:cNvPr id="5183" name="Picture 63" descr="https://pngicon.ru/file/uploads/ekskavator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91880" y="5589240"/>
            <a:ext cx="1453121" cy="936104"/>
          </a:xfrm>
          <a:prstGeom prst="rect">
            <a:avLst/>
          </a:prstGeom>
          <a:noFill/>
        </p:spPr>
      </p:pic>
      <p:sp>
        <p:nvSpPr>
          <p:cNvPr id="5195" name="AutoShape 75" descr="http://malson.ru/ico/shashly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97" name="Picture 77" descr="http://malson.ru/ico/shashlyk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76056" y="5661248"/>
            <a:ext cx="1562125" cy="818678"/>
          </a:xfrm>
          <a:prstGeom prst="rect">
            <a:avLst/>
          </a:prstGeom>
          <a:noFill/>
        </p:spPr>
      </p:pic>
      <p:pic>
        <p:nvPicPr>
          <p:cNvPr id="56" name="Picture 45" descr="https://i.postimg.cc/Znf9q1G8/137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84714" y="5013176"/>
            <a:ext cx="112764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3247E-6 L 0.29132 -0.5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" y="260648"/>
            <a:ext cx="2555775" cy="23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79</Words>
  <Application>Microsoft Office PowerPoint</Application>
  <PresentationFormat>Экран (4:3)</PresentationFormat>
  <Paragraphs>15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Р в слогах </vt:lpstr>
      <vt:lpstr>ИГРА «НАЙДИ СЛОВО»</vt:lpstr>
      <vt:lpstr>АР</vt:lpstr>
      <vt:lpstr>ОР</vt:lpstr>
      <vt:lpstr>УР</vt:lpstr>
      <vt:lpstr>ЫР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 в слогах</dc:title>
  <dc:creator>Наталья Самофеева</dc:creator>
  <cp:lastModifiedBy>comp</cp:lastModifiedBy>
  <cp:revision>41</cp:revision>
  <dcterms:created xsi:type="dcterms:W3CDTF">2020-04-07T05:57:09Z</dcterms:created>
  <dcterms:modified xsi:type="dcterms:W3CDTF">2020-04-14T13:22:49Z</dcterms:modified>
</cp:coreProperties>
</file>