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0" r:id="rId4"/>
    <p:sldId id="261" r:id="rId5"/>
    <p:sldId id="265" r:id="rId6"/>
    <p:sldId id="262" r:id="rId7"/>
    <p:sldId id="266" r:id="rId8"/>
    <p:sldId id="264" r:id="rId9"/>
    <p:sldId id="26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32" autoAdjust="0"/>
    <p:restoredTop sz="94624" autoAdjust="0"/>
  </p:normalViewPr>
  <p:slideViewPr>
    <p:cSldViewPr>
      <p:cViewPr>
        <p:scale>
          <a:sx n="60" d="100"/>
          <a:sy n="60" d="100"/>
        </p:scale>
        <p:origin x="-1044" y="-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slide" Target="slide4.xml"/><Relationship Id="rId18" Type="http://schemas.openxmlformats.org/officeDocument/2006/relationships/image" Target="../media/image15.png"/><Relationship Id="rId26" Type="http://schemas.openxmlformats.org/officeDocument/2006/relationships/slide" Target="slide5.xml"/><Relationship Id="rId3" Type="http://schemas.openxmlformats.org/officeDocument/2006/relationships/image" Target="../media/image3.png"/><Relationship Id="rId21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4.jpeg"/><Relationship Id="rId25" Type="http://schemas.openxmlformats.org/officeDocument/2006/relationships/image" Target="../media/image22.png"/><Relationship Id="rId2" Type="http://schemas.openxmlformats.org/officeDocument/2006/relationships/hyperlink" Target="&#1044;&#1080;&#1076;&#1072;&#1082;&#1090;&#1080;&#1095;&#1077;&#1089;&#1082;&#1080;&#1077;%20&#1080;&#1075;&#1088;&#1099;%20&#1087;&#1086;%20&#1083;&#1077;&#1089;&#1080;&#1095;&#1077;&#1089;&#1082;&#1086;&#1081;%20&#1090;&#1077;&#1084;&#1077;%20&#1058;&#1088;&#1072;&#1085;&#1089;&#1087;&#1086;&#1088;&#1090;.pptx" TargetMode="External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gif"/><Relationship Id="rId24" Type="http://schemas.openxmlformats.org/officeDocument/2006/relationships/image" Target="../media/image21.png"/><Relationship Id="rId5" Type="http://schemas.openxmlformats.org/officeDocument/2006/relationships/slide" Target="slide3.xml"/><Relationship Id="rId15" Type="http://schemas.openxmlformats.org/officeDocument/2006/relationships/image" Target="../media/image12.png"/><Relationship Id="rId23" Type="http://schemas.openxmlformats.org/officeDocument/2006/relationships/image" Target="../media/image20.png"/><Relationship Id="rId10" Type="http://schemas.openxmlformats.org/officeDocument/2006/relationships/image" Target="../media/image8.png"/><Relationship Id="rId19" Type="http://schemas.openxmlformats.org/officeDocument/2006/relationships/image" Target="../media/image16.jpeg"/><Relationship Id="rId4" Type="http://schemas.openxmlformats.org/officeDocument/2006/relationships/image" Target="../media/image1.jpeg"/><Relationship Id="rId9" Type="http://schemas.openxmlformats.org/officeDocument/2006/relationships/image" Target="../media/image7.jpeg"/><Relationship Id="rId14" Type="http://schemas.openxmlformats.org/officeDocument/2006/relationships/image" Target="../media/image11.png"/><Relationship Id="rId22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0.png"/><Relationship Id="rId18" Type="http://schemas.openxmlformats.org/officeDocument/2006/relationships/image" Target="../media/image14.jpeg"/><Relationship Id="rId26" Type="http://schemas.openxmlformats.org/officeDocument/2006/relationships/image" Target="../media/image22.png"/><Relationship Id="rId3" Type="http://schemas.openxmlformats.org/officeDocument/2006/relationships/image" Target="../media/image3.png"/><Relationship Id="rId21" Type="http://schemas.openxmlformats.org/officeDocument/2006/relationships/image" Target="../media/image17.png"/><Relationship Id="rId7" Type="http://schemas.openxmlformats.org/officeDocument/2006/relationships/image" Target="../media/image5.png"/><Relationship Id="rId12" Type="http://schemas.openxmlformats.org/officeDocument/2006/relationships/image" Target="../media/image9.gif"/><Relationship Id="rId17" Type="http://schemas.openxmlformats.org/officeDocument/2006/relationships/image" Target="../media/image13.png"/><Relationship Id="rId25" Type="http://schemas.openxmlformats.org/officeDocument/2006/relationships/image" Target="../media/image21.png"/><Relationship Id="rId2" Type="http://schemas.openxmlformats.org/officeDocument/2006/relationships/hyperlink" Target="&#1044;&#1080;&#1076;&#1072;&#1082;&#1090;&#1080;&#1095;&#1077;&#1089;&#1082;&#1080;&#1077;%20&#1080;&#1075;&#1088;&#1099;%20&#1087;&#1086;%20&#1083;&#1077;&#1089;&#1080;&#1095;&#1077;&#1089;&#1082;&#1086;&#1081;%20&#1090;&#1077;&#1084;&#1077;%20&#1058;&#1088;&#1072;&#1085;&#1089;&#1087;&#1086;&#1088;&#1090;.pptx" TargetMode="External"/><Relationship Id="rId16" Type="http://schemas.openxmlformats.org/officeDocument/2006/relationships/image" Target="../media/image12.png"/><Relationship Id="rId20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24" Type="http://schemas.openxmlformats.org/officeDocument/2006/relationships/image" Target="../media/image20.png"/><Relationship Id="rId5" Type="http://schemas.openxmlformats.org/officeDocument/2006/relationships/slide" Target="slide3.xml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28" Type="http://schemas.openxmlformats.org/officeDocument/2006/relationships/image" Target="../media/image23.png"/><Relationship Id="rId10" Type="http://schemas.openxmlformats.org/officeDocument/2006/relationships/image" Target="../media/image7.jpeg"/><Relationship Id="rId19" Type="http://schemas.openxmlformats.org/officeDocument/2006/relationships/image" Target="../media/image15.png"/><Relationship Id="rId4" Type="http://schemas.openxmlformats.org/officeDocument/2006/relationships/image" Target="../media/image1.jpeg"/><Relationship Id="rId9" Type="http://schemas.openxmlformats.org/officeDocument/2006/relationships/slide" Target="slide1.xml"/><Relationship Id="rId14" Type="http://schemas.openxmlformats.org/officeDocument/2006/relationships/slide" Target="slide4.xml"/><Relationship Id="rId22" Type="http://schemas.openxmlformats.org/officeDocument/2006/relationships/image" Target="../media/image18.png"/><Relationship Id="rId27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0.png"/><Relationship Id="rId18" Type="http://schemas.openxmlformats.org/officeDocument/2006/relationships/image" Target="../media/image14.jpeg"/><Relationship Id="rId26" Type="http://schemas.openxmlformats.org/officeDocument/2006/relationships/image" Target="../media/image22.png"/><Relationship Id="rId3" Type="http://schemas.openxmlformats.org/officeDocument/2006/relationships/image" Target="../media/image3.png"/><Relationship Id="rId21" Type="http://schemas.openxmlformats.org/officeDocument/2006/relationships/image" Target="../media/image17.png"/><Relationship Id="rId7" Type="http://schemas.openxmlformats.org/officeDocument/2006/relationships/image" Target="../media/image5.png"/><Relationship Id="rId12" Type="http://schemas.openxmlformats.org/officeDocument/2006/relationships/image" Target="../media/image9.gif"/><Relationship Id="rId17" Type="http://schemas.openxmlformats.org/officeDocument/2006/relationships/image" Target="../media/image13.png"/><Relationship Id="rId25" Type="http://schemas.openxmlformats.org/officeDocument/2006/relationships/image" Target="../media/image21.png"/><Relationship Id="rId2" Type="http://schemas.openxmlformats.org/officeDocument/2006/relationships/hyperlink" Target="&#1044;&#1080;&#1076;&#1072;&#1082;&#1090;&#1080;&#1095;&#1077;&#1089;&#1082;&#1080;&#1077;%20&#1080;&#1075;&#1088;&#1099;%20&#1087;&#1086;%20&#1083;&#1077;&#1089;&#1080;&#1095;&#1077;&#1089;&#1082;&#1086;&#1081;%20&#1090;&#1077;&#1084;&#1077;%20&#1058;&#1088;&#1072;&#1085;&#1089;&#1087;&#1086;&#1088;&#1090;.pptx" TargetMode="External"/><Relationship Id="rId16" Type="http://schemas.openxmlformats.org/officeDocument/2006/relationships/image" Target="../media/image12.png"/><Relationship Id="rId20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24" Type="http://schemas.openxmlformats.org/officeDocument/2006/relationships/image" Target="../media/image20.png"/><Relationship Id="rId5" Type="http://schemas.openxmlformats.org/officeDocument/2006/relationships/slide" Target="slide3.xml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28" Type="http://schemas.openxmlformats.org/officeDocument/2006/relationships/image" Target="../media/image23.png"/><Relationship Id="rId10" Type="http://schemas.openxmlformats.org/officeDocument/2006/relationships/image" Target="../media/image7.jpeg"/><Relationship Id="rId19" Type="http://schemas.openxmlformats.org/officeDocument/2006/relationships/image" Target="../media/image15.png"/><Relationship Id="rId4" Type="http://schemas.openxmlformats.org/officeDocument/2006/relationships/image" Target="../media/image1.jpeg"/><Relationship Id="rId9" Type="http://schemas.openxmlformats.org/officeDocument/2006/relationships/slide" Target="slide1.xml"/><Relationship Id="rId14" Type="http://schemas.openxmlformats.org/officeDocument/2006/relationships/slide" Target="slide4.xml"/><Relationship Id="rId22" Type="http://schemas.openxmlformats.org/officeDocument/2006/relationships/image" Target="../media/image18.png"/><Relationship Id="rId27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slide" Target="slide7.xml"/><Relationship Id="rId18" Type="http://schemas.openxmlformats.org/officeDocument/2006/relationships/image" Target="../media/image15.png"/><Relationship Id="rId26" Type="http://schemas.openxmlformats.org/officeDocument/2006/relationships/slide" Target="slide9.xml"/><Relationship Id="rId3" Type="http://schemas.openxmlformats.org/officeDocument/2006/relationships/image" Target="../media/image3.png"/><Relationship Id="rId21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4.jpeg"/><Relationship Id="rId25" Type="http://schemas.openxmlformats.org/officeDocument/2006/relationships/image" Target="../media/image22.png"/><Relationship Id="rId2" Type="http://schemas.openxmlformats.org/officeDocument/2006/relationships/hyperlink" Target="&#1044;&#1080;&#1076;&#1072;&#1082;&#1090;&#1080;&#1095;&#1077;&#1089;&#1082;&#1080;&#1077;%20&#1080;&#1075;&#1088;&#1099;%20&#1087;&#1086;%20&#1083;&#1077;&#1089;&#1080;&#1095;&#1077;&#1089;&#1082;&#1086;&#1081;%20&#1090;&#1077;&#1084;&#1077;%20&#1058;&#1088;&#1072;&#1085;&#1089;&#1087;&#1086;&#1088;&#1090;.pptx" TargetMode="External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gif"/><Relationship Id="rId24" Type="http://schemas.openxmlformats.org/officeDocument/2006/relationships/image" Target="../media/image21.png"/><Relationship Id="rId5" Type="http://schemas.openxmlformats.org/officeDocument/2006/relationships/slide" Target="slide8.xml"/><Relationship Id="rId15" Type="http://schemas.openxmlformats.org/officeDocument/2006/relationships/image" Target="../media/image12.png"/><Relationship Id="rId23" Type="http://schemas.openxmlformats.org/officeDocument/2006/relationships/image" Target="../media/image20.png"/><Relationship Id="rId10" Type="http://schemas.openxmlformats.org/officeDocument/2006/relationships/image" Target="../media/image8.png"/><Relationship Id="rId19" Type="http://schemas.openxmlformats.org/officeDocument/2006/relationships/image" Target="../media/image16.jpeg"/><Relationship Id="rId4" Type="http://schemas.openxmlformats.org/officeDocument/2006/relationships/image" Target="../media/image1.jpeg"/><Relationship Id="rId9" Type="http://schemas.openxmlformats.org/officeDocument/2006/relationships/image" Target="../media/image7.jpeg"/><Relationship Id="rId14" Type="http://schemas.openxmlformats.org/officeDocument/2006/relationships/image" Target="../media/image11.png"/><Relationship Id="rId22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0.png"/><Relationship Id="rId18" Type="http://schemas.openxmlformats.org/officeDocument/2006/relationships/image" Target="../media/image14.jpeg"/><Relationship Id="rId26" Type="http://schemas.openxmlformats.org/officeDocument/2006/relationships/image" Target="../media/image22.png"/><Relationship Id="rId3" Type="http://schemas.openxmlformats.org/officeDocument/2006/relationships/image" Target="../media/image3.png"/><Relationship Id="rId21" Type="http://schemas.openxmlformats.org/officeDocument/2006/relationships/image" Target="../media/image17.png"/><Relationship Id="rId7" Type="http://schemas.openxmlformats.org/officeDocument/2006/relationships/image" Target="../media/image5.png"/><Relationship Id="rId12" Type="http://schemas.openxmlformats.org/officeDocument/2006/relationships/image" Target="../media/image9.gif"/><Relationship Id="rId17" Type="http://schemas.openxmlformats.org/officeDocument/2006/relationships/image" Target="../media/image13.png"/><Relationship Id="rId25" Type="http://schemas.openxmlformats.org/officeDocument/2006/relationships/image" Target="../media/image21.png"/><Relationship Id="rId2" Type="http://schemas.openxmlformats.org/officeDocument/2006/relationships/hyperlink" Target="&#1044;&#1080;&#1076;&#1072;&#1082;&#1090;&#1080;&#1095;&#1077;&#1089;&#1082;&#1080;&#1077;%20&#1080;&#1075;&#1088;&#1099;%20&#1087;&#1086;%20&#1083;&#1077;&#1089;&#1080;&#1095;&#1077;&#1089;&#1082;&#1086;&#1081;%20&#1090;&#1077;&#1084;&#1077;%20&#1058;&#1088;&#1072;&#1085;&#1089;&#1087;&#1086;&#1088;&#1090;.pptx" TargetMode="External"/><Relationship Id="rId16" Type="http://schemas.openxmlformats.org/officeDocument/2006/relationships/image" Target="../media/image12.png"/><Relationship Id="rId20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24" Type="http://schemas.openxmlformats.org/officeDocument/2006/relationships/image" Target="../media/image20.png"/><Relationship Id="rId5" Type="http://schemas.openxmlformats.org/officeDocument/2006/relationships/slide" Target="slide3.xml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28" Type="http://schemas.openxmlformats.org/officeDocument/2006/relationships/image" Target="../media/image23.png"/><Relationship Id="rId10" Type="http://schemas.openxmlformats.org/officeDocument/2006/relationships/image" Target="../media/image7.jpeg"/><Relationship Id="rId19" Type="http://schemas.openxmlformats.org/officeDocument/2006/relationships/image" Target="../media/image15.png"/><Relationship Id="rId4" Type="http://schemas.openxmlformats.org/officeDocument/2006/relationships/image" Target="../media/image1.jpeg"/><Relationship Id="rId9" Type="http://schemas.openxmlformats.org/officeDocument/2006/relationships/slide" Target="slide1.xml"/><Relationship Id="rId14" Type="http://schemas.openxmlformats.org/officeDocument/2006/relationships/slide" Target="slide4.xml"/><Relationship Id="rId22" Type="http://schemas.openxmlformats.org/officeDocument/2006/relationships/image" Target="../media/image18.png"/><Relationship Id="rId27" Type="http://schemas.openxmlformats.org/officeDocument/2006/relationships/slide" Target="slide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slide" Target="slide4.xml"/><Relationship Id="rId18" Type="http://schemas.openxmlformats.org/officeDocument/2006/relationships/image" Target="../media/image15.png"/><Relationship Id="rId26" Type="http://schemas.openxmlformats.org/officeDocument/2006/relationships/slide" Target="slide6.xml"/><Relationship Id="rId3" Type="http://schemas.openxmlformats.org/officeDocument/2006/relationships/image" Target="../media/image3.png"/><Relationship Id="rId21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4.jpeg"/><Relationship Id="rId25" Type="http://schemas.openxmlformats.org/officeDocument/2006/relationships/image" Target="../media/image22.png"/><Relationship Id="rId2" Type="http://schemas.openxmlformats.org/officeDocument/2006/relationships/hyperlink" Target="&#1044;&#1080;&#1076;&#1072;&#1082;&#1090;&#1080;&#1095;&#1077;&#1089;&#1082;&#1080;&#1077;%20&#1080;&#1075;&#1088;&#1099;%20&#1087;&#1086;%20&#1083;&#1077;&#1089;&#1080;&#1095;&#1077;&#1089;&#1082;&#1086;&#1081;%20&#1090;&#1077;&#1084;&#1077;%20&#1058;&#1088;&#1072;&#1085;&#1089;&#1087;&#1086;&#1088;&#1090;.pptx" TargetMode="External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gif"/><Relationship Id="rId24" Type="http://schemas.openxmlformats.org/officeDocument/2006/relationships/image" Target="../media/image21.png"/><Relationship Id="rId5" Type="http://schemas.openxmlformats.org/officeDocument/2006/relationships/slide" Target="slide3.xml"/><Relationship Id="rId15" Type="http://schemas.openxmlformats.org/officeDocument/2006/relationships/image" Target="../media/image12.png"/><Relationship Id="rId23" Type="http://schemas.openxmlformats.org/officeDocument/2006/relationships/image" Target="../media/image20.png"/><Relationship Id="rId10" Type="http://schemas.openxmlformats.org/officeDocument/2006/relationships/image" Target="../media/image8.png"/><Relationship Id="rId19" Type="http://schemas.openxmlformats.org/officeDocument/2006/relationships/image" Target="../media/image16.jpeg"/><Relationship Id="rId4" Type="http://schemas.openxmlformats.org/officeDocument/2006/relationships/image" Target="../media/image1.jpeg"/><Relationship Id="rId9" Type="http://schemas.openxmlformats.org/officeDocument/2006/relationships/image" Target="../media/image7.jpeg"/><Relationship Id="rId14" Type="http://schemas.openxmlformats.org/officeDocument/2006/relationships/image" Target="../media/image11.png"/><Relationship Id="rId22" Type="http://schemas.openxmlformats.org/officeDocument/2006/relationships/image" Target="../media/image19.png"/><Relationship Id="rId27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ревянная пустая книжная полка Полки для склада Иллюстрация вектора -  иллюстрации насчитывающей уговариваний, конструкция: 1362782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771800" y="4653136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 Black" pitchFamily="34" charset="0"/>
                <a:cs typeface="Times New Roman" pitchFamily="18" charset="0"/>
              </a:rPr>
              <a:t>Выбери овощи.</a:t>
            </a:r>
            <a:endParaRPr lang="ru-RU" sz="3600" b="1" dirty="0">
              <a:solidFill>
                <a:srgbClr val="0070C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908720"/>
            <a:ext cx="7390165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0070C0"/>
                </a:solidFill>
                <a:latin typeface="Arial Black" pitchFamily="34" charset="0"/>
              </a:rPr>
              <a:t>Дидактические </a:t>
            </a:r>
            <a:r>
              <a:rPr lang="ru-RU" sz="4400" dirty="0" smtClean="0">
                <a:solidFill>
                  <a:srgbClr val="0070C0"/>
                </a:solidFill>
                <a:latin typeface="Arial Black" pitchFamily="34" charset="0"/>
              </a:rPr>
              <a:t>игры </a:t>
            </a:r>
          </a:p>
          <a:p>
            <a:pPr algn="ctr"/>
            <a:r>
              <a:rPr lang="ru-RU" sz="4400" dirty="0" smtClean="0">
                <a:solidFill>
                  <a:srgbClr val="0070C0"/>
                </a:solidFill>
                <a:latin typeface="Arial Black" pitchFamily="34" charset="0"/>
              </a:rPr>
              <a:t>по лексической теме: </a:t>
            </a:r>
          </a:p>
          <a:p>
            <a:pPr algn="ctr"/>
            <a:r>
              <a:rPr lang="ru-RU" sz="4400" dirty="0" smtClean="0">
                <a:solidFill>
                  <a:srgbClr val="0070C0"/>
                </a:solidFill>
                <a:latin typeface="Arial Black" pitchFamily="34" charset="0"/>
              </a:rPr>
              <a:t>«Овощи, фрукты»</a:t>
            </a:r>
            <a:endParaRPr lang="ru-RU" sz="4400" dirty="0" smtClean="0">
              <a:solidFill>
                <a:srgbClr val="0070C0"/>
              </a:solidFill>
              <a:latin typeface="Arial Black" pitchFamily="34" charset="0"/>
            </a:endParaRPr>
          </a:p>
          <a:p>
            <a:endParaRPr lang="ru-RU" sz="4400" dirty="0">
              <a:solidFill>
                <a:srgbClr val="0070C0"/>
              </a:solidFill>
              <a:latin typeface="Arial Black" pitchFamily="34" charset="0"/>
            </a:endParaRPr>
          </a:p>
        </p:txBody>
      </p:sp>
      <p:pic>
        <p:nvPicPr>
          <p:cNvPr id="5" name="Picture 2" descr="ВЕСЁЛЫЕ ФРУКТЫ И ОВОЩИ.. Обсуждение на LiveInternet - Российский Сервис  Онлайн-Дневников"/>
          <p:cNvPicPr>
            <a:picLocks noChangeAspect="1" noChangeArrowheads="1"/>
          </p:cNvPicPr>
          <p:nvPr/>
        </p:nvPicPr>
        <p:blipFill>
          <a:blip r:embed="rId3" cstate="print"/>
          <a:srcRect l="58377" t="56699" r="20925" b="2516"/>
          <a:stretch>
            <a:fillRect/>
          </a:stretch>
        </p:blipFill>
        <p:spPr bwMode="auto">
          <a:xfrm>
            <a:off x="827584" y="4077072"/>
            <a:ext cx="1130601" cy="1944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вперед" hidden="1">
            <a:hlinkClick r:id="rId2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67663" y="6400800"/>
            <a:ext cx="11763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полка" descr="Деревянная пустая книжная полка Полки для склада Иллюстрация вектора -  иллюстрации насчитывающей уговариваний, конструкция: 13627823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30" name="помидор" descr="Помидоры PNG фото, скачать бесплатно изображения помидоров 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260648"/>
            <a:ext cx="1341643" cy="1294686"/>
          </a:xfrm>
          <a:prstGeom prst="rect">
            <a:avLst/>
          </a:prstGeom>
          <a:noFill/>
        </p:spPr>
      </p:pic>
      <p:pic>
        <p:nvPicPr>
          <p:cNvPr id="1040" name="огурец" descr="Огурец детский рисунок (30 фото) » Папик.Про - Все рисунки в одном месте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 t="10571" b="8728"/>
          <a:stretch>
            <a:fillRect/>
          </a:stretch>
        </p:blipFill>
        <p:spPr bwMode="auto">
          <a:xfrm>
            <a:off x="2555776" y="1700808"/>
            <a:ext cx="1368152" cy="1609590"/>
          </a:xfrm>
          <a:prstGeom prst="rect">
            <a:avLst/>
          </a:prstGeom>
          <a:noFill/>
        </p:spPr>
      </p:pic>
      <p:pic>
        <p:nvPicPr>
          <p:cNvPr id="1050" name="свекла" descr="Стихи про Свёклу. Сборник детских стихов про Свёклу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6296" y="1916832"/>
            <a:ext cx="1512168" cy="1512168"/>
          </a:xfrm>
          <a:prstGeom prst="rect">
            <a:avLst/>
          </a:prstGeom>
          <a:noFill/>
        </p:spPr>
      </p:pic>
      <p:pic>
        <p:nvPicPr>
          <p:cNvPr id="1052" name="репа" descr="Картинки для детей репа (23 фото) ⭐ Юмор, картинки и забавные фото |  Сказки, Детское творчество, Детский сад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48264" y="5229200"/>
            <a:ext cx="1868733" cy="1339502"/>
          </a:xfrm>
          <a:prstGeom prst="rect">
            <a:avLst/>
          </a:prstGeom>
          <a:noFill/>
        </p:spPr>
      </p:pic>
      <p:pic>
        <p:nvPicPr>
          <p:cNvPr id="1054" name="морковь" descr="Картинки моркови для детей (34 фото) | СмехКлуб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339752" y="5445224"/>
            <a:ext cx="2376264" cy="1172278"/>
          </a:xfrm>
          <a:prstGeom prst="rect">
            <a:avLst/>
          </a:prstGeom>
          <a:noFill/>
        </p:spPr>
      </p:pic>
      <p:pic>
        <p:nvPicPr>
          <p:cNvPr id="1056" name="лук" descr="Картинка для детей &amp;quot;Лук&amp;quot; (24 фото) ⭐ Юмор, картинки и забавные фото |  Осенние овощи, Овощи, Для детей"/>
          <p:cNvPicPr>
            <a:picLocks noChangeAspect="1" noChangeArrowheads="1"/>
          </p:cNvPicPr>
          <p:nvPr/>
        </p:nvPicPr>
        <p:blipFill>
          <a:blip r:embed="rId11" cstate="print"/>
          <a:srcRect l="18389" r="11121" b="9953"/>
          <a:stretch>
            <a:fillRect/>
          </a:stretch>
        </p:blipFill>
        <p:spPr bwMode="auto">
          <a:xfrm>
            <a:off x="5004048" y="3429000"/>
            <a:ext cx="1656184" cy="1584176"/>
          </a:xfrm>
          <a:prstGeom prst="rect">
            <a:avLst/>
          </a:prstGeom>
          <a:noFill/>
        </p:spPr>
      </p:pic>
      <p:pic>
        <p:nvPicPr>
          <p:cNvPr id="1062" name="капуста" descr="Cabbage, Vegetable illustration, Scrapbook images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67544" y="3573016"/>
            <a:ext cx="1521169" cy="1405180"/>
          </a:xfrm>
          <a:prstGeom prst="rect">
            <a:avLst/>
          </a:prstGeom>
          <a:noFill/>
        </p:spPr>
      </p:pic>
      <p:pic>
        <p:nvPicPr>
          <p:cNvPr id="1064" name="арбуз" descr="Арбузы - клипарт на прозрачном фоне в png. Обсуждение на LiveInternet -  Российский Сервис Онлайн-Дневников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076056" y="188640"/>
            <a:ext cx="1632273" cy="1484784"/>
          </a:xfrm>
          <a:prstGeom prst="rect">
            <a:avLst/>
          </a:prstGeom>
          <a:noFill/>
        </p:spPr>
      </p:pic>
      <p:pic>
        <p:nvPicPr>
          <p:cNvPr id="1066" name="яблоко" descr="Яблоко PNG клипарт изображения (картинки) с альфа каналом и прозрачным  фоном. Скачать бесплатно.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67544" y="5013176"/>
            <a:ext cx="1584176" cy="1585922"/>
          </a:xfrm>
          <a:prstGeom prst="rect">
            <a:avLst/>
          </a:prstGeom>
          <a:noFill/>
        </p:spPr>
      </p:pic>
      <p:pic>
        <p:nvPicPr>
          <p:cNvPr id="1070" name="лимон" descr="Лимон PNG фото скачать бесплатно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699792" y="332656"/>
            <a:ext cx="1760984" cy="1224136"/>
          </a:xfrm>
          <a:prstGeom prst="rect">
            <a:avLst/>
          </a:prstGeom>
          <a:noFill/>
        </p:spPr>
      </p:pic>
      <p:pic>
        <p:nvPicPr>
          <p:cNvPr id="1072" name="банан" descr="Создать мем &amp;quot;банан, банан иконка png, банально банан&amp;quot; - Картинки -  Meme-arsenal.com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968" t="10584" r="6496" b="18353"/>
          <a:stretch>
            <a:fillRect/>
          </a:stretch>
        </p:blipFill>
        <p:spPr bwMode="auto">
          <a:xfrm>
            <a:off x="4644008" y="2132856"/>
            <a:ext cx="2157176" cy="1152128"/>
          </a:xfrm>
          <a:prstGeom prst="rect">
            <a:avLst/>
          </a:prstGeom>
          <a:noFill/>
        </p:spPr>
      </p:pic>
      <p:pic>
        <p:nvPicPr>
          <p:cNvPr id="1074" name="тыква" descr="Картинки на прозрачном фоне овощи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699792" y="3645024"/>
            <a:ext cx="1656184" cy="1296144"/>
          </a:xfrm>
          <a:prstGeom prst="rect">
            <a:avLst/>
          </a:prstGeom>
          <a:noFill/>
        </p:spPr>
      </p:pic>
      <p:pic>
        <p:nvPicPr>
          <p:cNvPr id="1078" name="слива" descr="слива пнг клипарт - Создать мем - Meme-arsenal.com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192" t="8640" r="18353" b="13601"/>
          <a:stretch>
            <a:fillRect/>
          </a:stretch>
        </p:blipFill>
        <p:spPr bwMode="auto">
          <a:xfrm>
            <a:off x="467544" y="1844824"/>
            <a:ext cx="1584176" cy="1500798"/>
          </a:xfrm>
          <a:prstGeom prst="rect">
            <a:avLst/>
          </a:prstGeom>
          <a:noFill/>
        </p:spPr>
      </p:pic>
      <p:pic>
        <p:nvPicPr>
          <p:cNvPr id="1080" name="груша" descr="Груша PNG клипарт изображения (картинки) с альфа каналом и прозрачным  фоном. Скачать бесплатно.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20" cstate="print"/>
          <a:srcRect l="5215" r="4389"/>
          <a:stretch>
            <a:fillRect/>
          </a:stretch>
        </p:blipFill>
        <p:spPr bwMode="auto">
          <a:xfrm>
            <a:off x="7092280" y="260648"/>
            <a:ext cx="1363040" cy="1412776"/>
          </a:xfrm>
          <a:prstGeom prst="rect">
            <a:avLst/>
          </a:prstGeom>
          <a:noFill/>
        </p:spPr>
      </p:pic>
      <p:pic>
        <p:nvPicPr>
          <p:cNvPr id="1082" name="картошка" descr="Картофель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6804248" y="3861048"/>
            <a:ext cx="1968160" cy="1224136"/>
          </a:xfrm>
          <a:prstGeom prst="rect">
            <a:avLst/>
          </a:prstGeom>
          <a:noFill/>
        </p:spPr>
      </p:pic>
      <p:pic>
        <p:nvPicPr>
          <p:cNvPr id="34" name="черн прям 2" hidden="1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0" y="6165304"/>
            <a:ext cx="9144000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" name="замок" hidden="1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2771800" y="6340869"/>
            <a:ext cx="360040" cy="450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" name="черн мал прям" hidden="1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7826375" y="6211888"/>
            <a:ext cx="13176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84" name="Picture 60" descr="Перец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 rot="3241453">
            <a:off x="5499580" y="5332264"/>
            <a:ext cx="1033291" cy="1395492"/>
          </a:xfrm>
          <a:prstGeom prst="rect">
            <a:avLst/>
          </a:prstGeom>
          <a:noFill/>
        </p:spPr>
      </p:pic>
      <p:sp>
        <p:nvSpPr>
          <p:cNvPr id="43" name="нет" hidden="1"/>
          <p:cNvSpPr/>
          <p:nvPr/>
        </p:nvSpPr>
        <p:spPr>
          <a:xfrm>
            <a:off x="2987824" y="2132856"/>
            <a:ext cx="3528392" cy="10081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Нет. Подумай.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Управляющая кнопка: далее 23">
            <a:hlinkClick r:id="rId26" action="ppaction://hlinksldjump" highlightClick="1"/>
          </p:cNvPr>
          <p:cNvSpPr/>
          <p:nvPr/>
        </p:nvSpPr>
        <p:spPr>
          <a:xfrm>
            <a:off x="8604448" y="6309320"/>
            <a:ext cx="539552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вперед" hidden="1">
            <a:hlinkClick r:id="rId2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67663" y="6400800"/>
            <a:ext cx="11763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полка" descr="Деревянная пустая книжная полка Полки для склада Иллюстрация вектора -  иллюстрации насчитывающей уговариваний, конструкция: 13627823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30" name="помидор" descr="Помидоры PNG фото, скачать бесплатно изображения помидоров 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260648"/>
            <a:ext cx="1341643" cy="1294686"/>
          </a:xfrm>
          <a:prstGeom prst="rect">
            <a:avLst/>
          </a:prstGeom>
          <a:noFill/>
        </p:spPr>
      </p:pic>
      <p:pic>
        <p:nvPicPr>
          <p:cNvPr id="1040" name="огурец" descr="Огурец детский рисунок (30 фото) » Папик.Про - Все рисунки в одном месте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 t="10571" b="8728"/>
          <a:stretch>
            <a:fillRect/>
          </a:stretch>
        </p:blipFill>
        <p:spPr bwMode="auto">
          <a:xfrm>
            <a:off x="2555776" y="1700808"/>
            <a:ext cx="1368152" cy="1609590"/>
          </a:xfrm>
          <a:prstGeom prst="rect">
            <a:avLst/>
          </a:prstGeom>
          <a:noFill/>
        </p:spPr>
      </p:pic>
      <p:pic>
        <p:nvPicPr>
          <p:cNvPr id="1050" name="свекла" descr="Стихи про Свёклу. Сборник детских стихов про Свёклу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6296" y="1916832"/>
            <a:ext cx="1512168" cy="1512168"/>
          </a:xfrm>
          <a:prstGeom prst="rect">
            <a:avLst/>
          </a:prstGeom>
          <a:noFill/>
        </p:spPr>
      </p:pic>
      <p:pic>
        <p:nvPicPr>
          <p:cNvPr id="1052" name="репа" descr="Картинки для детей репа (23 фото) ⭐ Юмор, картинки и забавные фото |  Сказки, Детское творчество, Детский сад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48264" y="5229200"/>
            <a:ext cx="1868733" cy="1339502"/>
          </a:xfrm>
          <a:prstGeom prst="rect">
            <a:avLst/>
          </a:prstGeom>
          <a:noFill/>
        </p:spPr>
      </p:pic>
      <p:pic>
        <p:nvPicPr>
          <p:cNvPr id="1054" name="морковь" descr="Картинки моркови для детей (34 фото) | СмехКлуб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339752" y="5445224"/>
            <a:ext cx="2376264" cy="1172278"/>
          </a:xfrm>
          <a:prstGeom prst="rect">
            <a:avLst/>
          </a:prstGeom>
          <a:noFill/>
        </p:spPr>
      </p:pic>
      <p:pic>
        <p:nvPicPr>
          <p:cNvPr id="1056" name="лук" descr="Картинка для детей &amp;quot;Лук&amp;quot; (24 фото) ⭐ Юмор, картинки и забавные фото |  Осенние овощи, Овощи, Для детей"/>
          <p:cNvPicPr>
            <a:picLocks noChangeAspect="1" noChangeArrowheads="1"/>
          </p:cNvPicPr>
          <p:nvPr/>
        </p:nvPicPr>
        <p:blipFill>
          <a:blip r:embed="rId12" cstate="print"/>
          <a:srcRect l="18389" r="11121" b="9953"/>
          <a:stretch>
            <a:fillRect/>
          </a:stretch>
        </p:blipFill>
        <p:spPr bwMode="auto">
          <a:xfrm>
            <a:off x="5004048" y="3429000"/>
            <a:ext cx="1656184" cy="1584176"/>
          </a:xfrm>
          <a:prstGeom prst="rect">
            <a:avLst/>
          </a:prstGeom>
          <a:noFill/>
        </p:spPr>
      </p:pic>
      <p:pic>
        <p:nvPicPr>
          <p:cNvPr id="1062" name="капуста" descr="Cabbage, Vegetable illustration, Scrapbook images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67544" y="3573016"/>
            <a:ext cx="1521169" cy="1405180"/>
          </a:xfrm>
          <a:prstGeom prst="rect">
            <a:avLst/>
          </a:prstGeom>
          <a:noFill/>
        </p:spPr>
      </p:pic>
      <p:pic>
        <p:nvPicPr>
          <p:cNvPr id="1064" name="арбуз" descr="Арбузы - клипарт на прозрачном фоне в png. Обсуждение на LiveInternet -  Российский Сервис Онлайн-Дневников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076056" y="188640"/>
            <a:ext cx="1632273" cy="1484784"/>
          </a:xfrm>
          <a:prstGeom prst="rect">
            <a:avLst/>
          </a:prstGeom>
          <a:noFill/>
        </p:spPr>
      </p:pic>
      <p:pic>
        <p:nvPicPr>
          <p:cNvPr id="1066" name="яблоко" descr="Яблоко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67544" y="5013176"/>
            <a:ext cx="1584176" cy="1585922"/>
          </a:xfrm>
          <a:prstGeom prst="rect">
            <a:avLst/>
          </a:prstGeom>
          <a:noFill/>
        </p:spPr>
      </p:pic>
      <p:pic>
        <p:nvPicPr>
          <p:cNvPr id="1070" name="лимон" descr="Лимон PNG фото скачать бесплатно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699792" y="332656"/>
            <a:ext cx="1760984" cy="1224136"/>
          </a:xfrm>
          <a:prstGeom prst="rect">
            <a:avLst/>
          </a:prstGeom>
          <a:noFill/>
        </p:spPr>
      </p:pic>
      <p:pic>
        <p:nvPicPr>
          <p:cNvPr id="1072" name="банан" descr="Создать мем &amp;quot;банан, банан иконка png, банально банан&amp;quot; - Картинки -  Meme-arsenal.com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968" t="10584" r="6496" b="18353"/>
          <a:stretch>
            <a:fillRect/>
          </a:stretch>
        </p:blipFill>
        <p:spPr bwMode="auto">
          <a:xfrm>
            <a:off x="4644008" y="2132856"/>
            <a:ext cx="2157176" cy="1152128"/>
          </a:xfrm>
          <a:prstGeom prst="rect">
            <a:avLst/>
          </a:prstGeom>
          <a:noFill/>
        </p:spPr>
      </p:pic>
      <p:pic>
        <p:nvPicPr>
          <p:cNvPr id="1074" name="тыква" descr="Картинки на прозрачном фоне овощи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699792" y="3645024"/>
            <a:ext cx="1656184" cy="1296144"/>
          </a:xfrm>
          <a:prstGeom prst="rect">
            <a:avLst/>
          </a:prstGeom>
          <a:noFill/>
        </p:spPr>
      </p:pic>
      <p:pic>
        <p:nvPicPr>
          <p:cNvPr id="1078" name="слива" descr="слива пнг клипарт - Создать мем - Meme-arsenal.com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192" t="8640" r="18353" b="13601"/>
          <a:stretch>
            <a:fillRect/>
          </a:stretch>
        </p:blipFill>
        <p:spPr bwMode="auto">
          <a:xfrm>
            <a:off x="467544" y="1844824"/>
            <a:ext cx="1584176" cy="1500798"/>
          </a:xfrm>
          <a:prstGeom prst="rect">
            <a:avLst/>
          </a:prstGeom>
          <a:noFill/>
        </p:spPr>
      </p:pic>
      <p:pic>
        <p:nvPicPr>
          <p:cNvPr id="1080" name="груша" descr="Груша PNG клипарт изображения (картинки) с альфа каналом и прозрачным  фоном. Скачать бесплатно.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21" cstate="print"/>
          <a:srcRect l="5215" r="4389"/>
          <a:stretch>
            <a:fillRect/>
          </a:stretch>
        </p:blipFill>
        <p:spPr bwMode="auto">
          <a:xfrm>
            <a:off x="7092280" y="260648"/>
            <a:ext cx="1363040" cy="1412776"/>
          </a:xfrm>
          <a:prstGeom prst="rect">
            <a:avLst/>
          </a:prstGeom>
          <a:noFill/>
        </p:spPr>
      </p:pic>
      <p:pic>
        <p:nvPicPr>
          <p:cNvPr id="1082" name="картошка" descr="Картофель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6804248" y="3861048"/>
            <a:ext cx="1968160" cy="1224136"/>
          </a:xfrm>
          <a:prstGeom prst="rect">
            <a:avLst/>
          </a:prstGeom>
          <a:noFill/>
        </p:spPr>
      </p:pic>
      <p:pic>
        <p:nvPicPr>
          <p:cNvPr id="34" name="черн прям 2" hidden="1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0" y="6165304"/>
            <a:ext cx="9144000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" name="замок" hidden="1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2771800" y="6340869"/>
            <a:ext cx="360040" cy="450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" name="черн мал прям" hidden="1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7826375" y="6211888"/>
            <a:ext cx="13176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84" name="Picture 60" descr="Перец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 rot="3241453">
            <a:off x="5499580" y="5332264"/>
            <a:ext cx="1033291" cy="1395492"/>
          </a:xfrm>
          <a:prstGeom prst="rect">
            <a:avLst/>
          </a:prstGeom>
          <a:noFill/>
        </p:spPr>
      </p:pic>
      <p:sp>
        <p:nvSpPr>
          <p:cNvPr id="43" name="нет" hidden="1"/>
          <p:cNvSpPr/>
          <p:nvPr/>
        </p:nvSpPr>
        <p:spPr>
          <a:xfrm>
            <a:off x="2987824" y="2132856"/>
            <a:ext cx="3528392" cy="10081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Нет. Подумай.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отлично">
            <a:hlinkClick r:id="rId27" action="ppaction://hlinksldjump"/>
          </p:cNvPr>
          <p:cNvSpPr/>
          <p:nvPr/>
        </p:nvSpPr>
        <p:spPr>
          <a:xfrm>
            <a:off x="2843808" y="2708920"/>
            <a:ext cx="3528392" cy="10081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hlinkClick r:id="rId27" action="ppaction://hlinksldjump"/>
              </a:rPr>
              <a:t>Отлично! Это верный ответ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тем фон">
            <a:hlinkClick r:id="rId27" action="ppaction://hlinksldjump"/>
          </p:cNvPr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вперед" hidden="1">
            <a:hlinkClick r:id="rId2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67663" y="6400800"/>
            <a:ext cx="11763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полка" descr="Деревянная пустая книжная полка Полки для склада Иллюстрация вектора -  иллюстрации насчитывающей уговариваний, конструкция: 13627823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30" name="помидор" descr="Помидоры PNG фото, скачать бесплатно изображения помидоров 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260648"/>
            <a:ext cx="1341643" cy="1294686"/>
          </a:xfrm>
          <a:prstGeom prst="rect">
            <a:avLst/>
          </a:prstGeom>
          <a:noFill/>
        </p:spPr>
      </p:pic>
      <p:pic>
        <p:nvPicPr>
          <p:cNvPr id="1040" name="огурец" descr="Огурец детский рисунок (30 фото) » Папик.Про - Все рисунки в одном месте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 t="10571" b="8728"/>
          <a:stretch>
            <a:fillRect/>
          </a:stretch>
        </p:blipFill>
        <p:spPr bwMode="auto">
          <a:xfrm>
            <a:off x="2555776" y="1700808"/>
            <a:ext cx="1368152" cy="1609590"/>
          </a:xfrm>
          <a:prstGeom prst="rect">
            <a:avLst/>
          </a:prstGeom>
          <a:noFill/>
        </p:spPr>
      </p:pic>
      <p:pic>
        <p:nvPicPr>
          <p:cNvPr id="1050" name="свекла" descr="Стихи про Свёклу. Сборник детских стихов про Свёклу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6296" y="1916832"/>
            <a:ext cx="1512168" cy="1512168"/>
          </a:xfrm>
          <a:prstGeom prst="rect">
            <a:avLst/>
          </a:prstGeom>
          <a:noFill/>
        </p:spPr>
      </p:pic>
      <p:pic>
        <p:nvPicPr>
          <p:cNvPr id="1052" name="репа" descr="Картинки для детей репа (23 фото) ⭐ Юмор, картинки и забавные фото |  Сказки, Детское творчество, Детский сад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48264" y="5229200"/>
            <a:ext cx="1868733" cy="1339502"/>
          </a:xfrm>
          <a:prstGeom prst="rect">
            <a:avLst/>
          </a:prstGeom>
          <a:noFill/>
        </p:spPr>
      </p:pic>
      <p:pic>
        <p:nvPicPr>
          <p:cNvPr id="1054" name="морковь" descr="Картинки моркови для детей (34 фото) | СмехКлуб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339752" y="5445224"/>
            <a:ext cx="2376264" cy="1172278"/>
          </a:xfrm>
          <a:prstGeom prst="rect">
            <a:avLst/>
          </a:prstGeom>
          <a:noFill/>
        </p:spPr>
      </p:pic>
      <p:pic>
        <p:nvPicPr>
          <p:cNvPr id="1056" name="лук" descr="Картинка для детей &amp;quot;Лук&amp;quot; (24 фото) ⭐ Юмор, картинки и забавные фото |  Осенние овощи, Овощи, Для детей"/>
          <p:cNvPicPr>
            <a:picLocks noChangeAspect="1" noChangeArrowheads="1"/>
          </p:cNvPicPr>
          <p:nvPr/>
        </p:nvPicPr>
        <p:blipFill>
          <a:blip r:embed="rId12" cstate="print"/>
          <a:srcRect l="18389" r="11121" b="9953"/>
          <a:stretch>
            <a:fillRect/>
          </a:stretch>
        </p:blipFill>
        <p:spPr bwMode="auto">
          <a:xfrm>
            <a:off x="5004048" y="3429000"/>
            <a:ext cx="1656184" cy="1584176"/>
          </a:xfrm>
          <a:prstGeom prst="rect">
            <a:avLst/>
          </a:prstGeom>
          <a:noFill/>
        </p:spPr>
      </p:pic>
      <p:pic>
        <p:nvPicPr>
          <p:cNvPr id="1062" name="капуста" descr="Cabbage, Vegetable illustration, Scrapbook images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67544" y="3573016"/>
            <a:ext cx="1521169" cy="1405180"/>
          </a:xfrm>
          <a:prstGeom prst="rect">
            <a:avLst/>
          </a:prstGeom>
          <a:noFill/>
        </p:spPr>
      </p:pic>
      <p:pic>
        <p:nvPicPr>
          <p:cNvPr id="1064" name="арбуз" descr="Арбузы - клипарт на прозрачном фоне в png. Обсуждение на LiveInternet -  Российский Сервис Онлайн-Дневников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076056" y="188640"/>
            <a:ext cx="1632273" cy="1484784"/>
          </a:xfrm>
          <a:prstGeom prst="rect">
            <a:avLst/>
          </a:prstGeom>
          <a:noFill/>
        </p:spPr>
      </p:pic>
      <p:pic>
        <p:nvPicPr>
          <p:cNvPr id="1066" name="яблоко" descr="Яблоко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67544" y="5013176"/>
            <a:ext cx="1584176" cy="1585922"/>
          </a:xfrm>
          <a:prstGeom prst="rect">
            <a:avLst/>
          </a:prstGeom>
          <a:noFill/>
        </p:spPr>
      </p:pic>
      <p:pic>
        <p:nvPicPr>
          <p:cNvPr id="1070" name="лимон" descr="Лимон PNG фото скачать бесплатно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699792" y="332656"/>
            <a:ext cx="1760984" cy="1224136"/>
          </a:xfrm>
          <a:prstGeom prst="rect">
            <a:avLst/>
          </a:prstGeom>
          <a:noFill/>
        </p:spPr>
      </p:pic>
      <p:pic>
        <p:nvPicPr>
          <p:cNvPr id="1072" name="банан" descr="Создать мем &amp;quot;банан, банан иконка png, банально банан&amp;quot; - Картинки -  Meme-arsenal.com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968" t="10584" r="6496" b="18353"/>
          <a:stretch>
            <a:fillRect/>
          </a:stretch>
        </p:blipFill>
        <p:spPr bwMode="auto">
          <a:xfrm>
            <a:off x="4644008" y="2132856"/>
            <a:ext cx="2157176" cy="1152128"/>
          </a:xfrm>
          <a:prstGeom prst="rect">
            <a:avLst/>
          </a:prstGeom>
          <a:noFill/>
        </p:spPr>
      </p:pic>
      <p:pic>
        <p:nvPicPr>
          <p:cNvPr id="1074" name="тыква" descr="Картинки на прозрачном фоне овощи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699792" y="3645024"/>
            <a:ext cx="1656184" cy="1296144"/>
          </a:xfrm>
          <a:prstGeom prst="rect">
            <a:avLst/>
          </a:prstGeom>
          <a:noFill/>
        </p:spPr>
      </p:pic>
      <p:pic>
        <p:nvPicPr>
          <p:cNvPr id="1078" name="слива" descr="слива пнг клипарт - Создать мем - Meme-arsenal.com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192" t="8640" r="18353" b="13601"/>
          <a:stretch>
            <a:fillRect/>
          </a:stretch>
        </p:blipFill>
        <p:spPr bwMode="auto">
          <a:xfrm>
            <a:off x="467544" y="1844824"/>
            <a:ext cx="1584176" cy="1500798"/>
          </a:xfrm>
          <a:prstGeom prst="rect">
            <a:avLst/>
          </a:prstGeom>
          <a:noFill/>
        </p:spPr>
      </p:pic>
      <p:pic>
        <p:nvPicPr>
          <p:cNvPr id="1080" name="груша" descr="Груша PNG клипарт изображения (картинки) с альфа каналом и прозрачным  фоном. Скачать бесплатно.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21" cstate="print"/>
          <a:srcRect l="5215" r="4389"/>
          <a:stretch>
            <a:fillRect/>
          </a:stretch>
        </p:blipFill>
        <p:spPr bwMode="auto">
          <a:xfrm>
            <a:off x="7092280" y="260648"/>
            <a:ext cx="1363040" cy="1412776"/>
          </a:xfrm>
          <a:prstGeom prst="rect">
            <a:avLst/>
          </a:prstGeom>
          <a:noFill/>
        </p:spPr>
      </p:pic>
      <p:pic>
        <p:nvPicPr>
          <p:cNvPr id="1082" name="картошка" descr="Картофель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6804248" y="3861048"/>
            <a:ext cx="1968160" cy="1224136"/>
          </a:xfrm>
          <a:prstGeom prst="rect">
            <a:avLst/>
          </a:prstGeom>
          <a:noFill/>
        </p:spPr>
      </p:pic>
      <p:pic>
        <p:nvPicPr>
          <p:cNvPr id="34" name="черн прям 2" hidden="1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0" y="6165304"/>
            <a:ext cx="9144000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" name="замок" hidden="1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2771800" y="6340869"/>
            <a:ext cx="360040" cy="450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" name="черн мал прям" hidden="1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7826375" y="6211888"/>
            <a:ext cx="13176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84" name="Picture 60" descr="Перец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 rot="3241453">
            <a:off x="5499580" y="5332264"/>
            <a:ext cx="1033291" cy="1395492"/>
          </a:xfrm>
          <a:prstGeom prst="rect">
            <a:avLst/>
          </a:prstGeom>
          <a:noFill/>
        </p:spPr>
      </p:pic>
      <p:sp>
        <p:nvSpPr>
          <p:cNvPr id="43" name="нет" hidden="1"/>
          <p:cNvSpPr/>
          <p:nvPr/>
        </p:nvSpPr>
        <p:spPr>
          <a:xfrm>
            <a:off x="2987824" y="2132856"/>
            <a:ext cx="3528392" cy="10081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Нет. Подумай.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отлично">
            <a:hlinkClick r:id="rId27" action="ppaction://hlinksldjump"/>
          </p:cNvPr>
          <p:cNvSpPr/>
          <p:nvPr/>
        </p:nvSpPr>
        <p:spPr>
          <a:xfrm>
            <a:off x="2915816" y="3068960"/>
            <a:ext cx="3528392" cy="10081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hlinkClick r:id="rId27" action="ppaction://hlinksldjump"/>
              </a:rPr>
              <a:t>Нет. Подумай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тем фон">
            <a:hlinkClick r:id="rId27" action="ppaction://hlinksldjump"/>
          </p:cNvPr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ревянная пустая книжная полка Полки для склада Иллюстрация вектора -  иллюстрации насчитывающей уговариваний, конструкция: 1362782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339752" y="3501008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 Black" pitchFamily="34" charset="0"/>
                <a:cs typeface="Times New Roman" pitchFamily="18" charset="0"/>
              </a:rPr>
              <a:t>Выбери фрукты.</a:t>
            </a:r>
            <a:endParaRPr lang="ru-RU" sz="3600" b="1" dirty="0">
              <a:solidFill>
                <a:srgbClr val="0070C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604448" y="6309320"/>
            <a:ext cx="539552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ВЕСЁЛЫЕ ФРУКТЫ И ОВОЩИ.. Обсуждение на LiveInternet - Российский Сервис  Онлайн-Дневников"/>
          <p:cNvPicPr>
            <a:picLocks noChangeAspect="1" noChangeArrowheads="1"/>
          </p:cNvPicPr>
          <p:nvPr/>
        </p:nvPicPr>
        <p:blipFill>
          <a:blip r:embed="rId3" cstate="print"/>
          <a:srcRect l="58377" t="56699" r="20925" b="2516"/>
          <a:stretch>
            <a:fillRect/>
          </a:stretch>
        </p:blipFill>
        <p:spPr bwMode="auto">
          <a:xfrm>
            <a:off x="2051720" y="1196752"/>
            <a:ext cx="1130601" cy="1944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вперед" hidden="1">
            <a:hlinkClick r:id="rId2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67663" y="6400800"/>
            <a:ext cx="11763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полка" descr="Деревянная пустая книжная полка Полки для склада Иллюстрация вектора -  иллюстрации насчитывающей уговариваний, конструкция: 13627823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30" name="помидор" descr="Помидоры PNG фото, скачать бесплатно изображения помидоров 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260648"/>
            <a:ext cx="1341643" cy="1294686"/>
          </a:xfrm>
          <a:prstGeom prst="rect">
            <a:avLst/>
          </a:prstGeom>
          <a:noFill/>
        </p:spPr>
      </p:pic>
      <p:pic>
        <p:nvPicPr>
          <p:cNvPr id="1040" name="огурец" descr="Огурец детский рисунок (30 фото) » Папик.Про - Все рисунки в одном месте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 t="10571" b="8728"/>
          <a:stretch>
            <a:fillRect/>
          </a:stretch>
        </p:blipFill>
        <p:spPr bwMode="auto">
          <a:xfrm>
            <a:off x="2555776" y="1700808"/>
            <a:ext cx="1368152" cy="1609590"/>
          </a:xfrm>
          <a:prstGeom prst="rect">
            <a:avLst/>
          </a:prstGeom>
          <a:noFill/>
        </p:spPr>
      </p:pic>
      <p:pic>
        <p:nvPicPr>
          <p:cNvPr id="1050" name="свекла" descr="Стихи про Свёклу. Сборник детских стихов про Свёклу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6296" y="1916832"/>
            <a:ext cx="1512168" cy="1512168"/>
          </a:xfrm>
          <a:prstGeom prst="rect">
            <a:avLst/>
          </a:prstGeom>
          <a:noFill/>
        </p:spPr>
      </p:pic>
      <p:pic>
        <p:nvPicPr>
          <p:cNvPr id="1052" name="репа" descr="Картинки для детей репа (23 фото) ⭐ Юмор, картинки и забавные фото |  Сказки, Детское творчество, Детский сад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48264" y="5229200"/>
            <a:ext cx="1868733" cy="1339502"/>
          </a:xfrm>
          <a:prstGeom prst="rect">
            <a:avLst/>
          </a:prstGeom>
          <a:noFill/>
        </p:spPr>
      </p:pic>
      <p:pic>
        <p:nvPicPr>
          <p:cNvPr id="1054" name="морковь" descr="Картинки моркови для детей (34 фото) | СмехКлуб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339752" y="5445224"/>
            <a:ext cx="2376264" cy="1172278"/>
          </a:xfrm>
          <a:prstGeom prst="rect">
            <a:avLst/>
          </a:prstGeom>
          <a:noFill/>
        </p:spPr>
      </p:pic>
      <p:pic>
        <p:nvPicPr>
          <p:cNvPr id="1056" name="лук" descr="Картинка для детей &amp;quot;Лук&amp;quot; (24 фото) ⭐ Юмор, картинки и забавные фото |  Осенние овощи, Овощи, Для детей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/>
          <a:srcRect l="18389" r="11121" b="9953"/>
          <a:stretch>
            <a:fillRect/>
          </a:stretch>
        </p:blipFill>
        <p:spPr bwMode="auto">
          <a:xfrm>
            <a:off x="5004048" y="3429000"/>
            <a:ext cx="1656184" cy="1584176"/>
          </a:xfrm>
          <a:prstGeom prst="rect">
            <a:avLst/>
          </a:prstGeom>
          <a:noFill/>
        </p:spPr>
      </p:pic>
      <p:pic>
        <p:nvPicPr>
          <p:cNvPr id="1062" name="капуста" descr="Cabbage, Vegetable illustration, Scrapbook images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67544" y="3573016"/>
            <a:ext cx="1521169" cy="1405180"/>
          </a:xfrm>
          <a:prstGeom prst="rect">
            <a:avLst/>
          </a:prstGeom>
          <a:noFill/>
        </p:spPr>
      </p:pic>
      <p:pic>
        <p:nvPicPr>
          <p:cNvPr id="1064" name="арбуз" descr="Арбузы - клипарт на прозрачном фоне в png. Обсуждение на LiveInternet -  Российский Сервис Онлайн-Дневников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076056" y="188640"/>
            <a:ext cx="1632273" cy="1484784"/>
          </a:xfrm>
          <a:prstGeom prst="rect">
            <a:avLst/>
          </a:prstGeom>
          <a:noFill/>
        </p:spPr>
      </p:pic>
      <p:pic>
        <p:nvPicPr>
          <p:cNvPr id="1066" name="яблоко" descr="Яблоко PNG клипарт изображения (картинки) с альфа каналом и прозрачным  фоном. Скачать бесплатно.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67544" y="5013176"/>
            <a:ext cx="1584176" cy="1585922"/>
          </a:xfrm>
          <a:prstGeom prst="rect">
            <a:avLst/>
          </a:prstGeom>
          <a:noFill/>
        </p:spPr>
      </p:pic>
      <p:pic>
        <p:nvPicPr>
          <p:cNvPr id="1070" name="лимон" descr="Лимон PNG фото скачать бесплатно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699792" y="332656"/>
            <a:ext cx="1760984" cy="1224136"/>
          </a:xfrm>
          <a:prstGeom prst="rect">
            <a:avLst/>
          </a:prstGeom>
          <a:noFill/>
        </p:spPr>
      </p:pic>
      <p:pic>
        <p:nvPicPr>
          <p:cNvPr id="1072" name="банан" descr="Создать мем &amp;quot;банан, банан иконка png, банально банан&amp;quot; - Картинки -  Meme-arsenal.com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968" t="10584" r="6496" b="18353"/>
          <a:stretch>
            <a:fillRect/>
          </a:stretch>
        </p:blipFill>
        <p:spPr bwMode="auto">
          <a:xfrm>
            <a:off x="4644008" y="2132856"/>
            <a:ext cx="2157176" cy="1152128"/>
          </a:xfrm>
          <a:prstGeom prst="rect">
            <a:avLst/>
          </a:prstGeom>
          <a:noFill/>
        </p:spPr>
      </p:pic>
      <p:pic>
        <p:nvPicPr>
          <p:cNvPr id="1074" name="тыква" descr="Картинки на прозрачном фоне овощи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699792" y="3645024"/>
            <a:ext cx="1656184" cy="1296144"/>
          </a:xfrm>
          <a:prstGeom prst="rect">
            <a:avLst/>
          </a:prstGeom>
          <a:noFill/>
        </p:spPr>
      </p:pic>
      <p:pic>
        <p:nvPicPr>
          <p:cNvPr id="1078" name="слива" descr="слива пнг клипарт - Создать мем - Meme-arsenal.com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192" t="8640" r="18353" b="13601"/>
          <a:stretch>
            <a:fillRect/>
          </a:stretch>
        </p:blipFill>
        <p:spPr bwMode="auto">
          <a:xfrm>
            <a:off x="467544" y="1844824"/>
            <a:ext cx="1584176" cy="1500798"/>
          </a:xfrm>
          <a:prstGeom prst="rect">
            <a:avLst/>
          </a:prstGeom>
          <a:noFill/>
        </p:spPr>
      </p:pic>
      <p:pic>
        <p:nvPicPr>
          <p:cNvPr id="1080" name="груша" descr="Груша PNG клипарт изображения (картинки) с альфа каналом и прозрачным  фоном. Скачать бесплатно.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20" cstate="print"/>
          <a:srcRect l="5215" r="4389"/>
          <a:stretch>
            <a:fillRect/>
          </a:stretch>
        </p:blipFill>
        <p:spPr bwMode="auto">
          <a:xfrm>
            <a:off x="7092280" y="260648"/>
            <a:ext cx="1363040" cy="1412776"/>
          </a:xfrm>
          <a:prstGeom prst="rect">
            <a:avLst/>
          </a:prstGeom>
          <a:noFill/>
        </p:spPr>
      </p:pic>
      <p:pic>
        <p:nvPicPr>
          <p:cNvPr id="1082" name="картошка" descr="Картофель PNG клипарт изображения (картинки) с альфа каналом и прозрачным  фоном. Скачать бесплатно.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6804248" y="3861048"/>
            <a:ext cx="1968160" cy="1224136"/>
          </a:xfrm>
          <a:prstGeom prst="rect">
            <a:avLst/>
          </a:prstGeom>
          <a:noFill/>
        </p:spPr>
      </p:pic>
      <p:pic>
        <p:nvPicPr>
          <p:cNvPr id="34" name="черн прям 2" hidden="1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0" y="6165304"/>
            <a:ext cx="9144000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" name="замок" hidden="1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2771800" y="6340869"/>
            <a:ext cx="360040" cy="450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" name="черн мал прям" hidden="1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7826375" y="6211888"/>
            <a:ext cx="13176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84" name="Picture 60" descr="Перец PNG клипарт изображения (картинки) с альфа каналом и прозрачным  фоном. Скачать бесплатно.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 rot="3241453">
            <a:off x="5499580" y="5332264"/>
            <a:ext cx="1033291" cy="1395492"/>
          </a:xfrm>
          <a:prstGeom prst="rect">
            <a:avLst/>
          </a:prstGeom>
          <a:noFill/>
        </p:spPr>
      </p:pic>
      <p:sp>
        <p:nvSpPr>
          <p:cNvPr id="43" name="нет" hidden="1"/>
          <p:cNvSpPr/>
          <p:nvPr/>
        </p:nvSpPr>
        <p:spPr>
          <a:xfrm>
            <a:off x="2987824" y="2132856"/>
            <a:ext cx="3528392" cy="10081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Нет. Подумай.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Управляющая кнопка: далее 24">
            <a:hlinkClick r:id="rId26" action="ppaction://hlinksldjump" highlightClick="1"/>
          </p:cNvPr>
          <p:cNvSpPr/>
          <p:nvPr/>
        </p:nvSpPr>
        <p:spPr>
          <a:xfrm>
            <a:off x="8605640" y="6347024"/>
            <a:ext cx="538360" cy="51097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вперед" hidden="1">
            <a:hlinkClick r:id="rId2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67663" y="6400800"/>
            <a:ext cx="11763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полка" descr="Деревянная пустая книжная полка Полки для склада Иллюстрация вектора -  иллюстрации насчитывающей уговариваний, конструкция: 13627823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30" name="помидор" descr="Помидоры PNG фото, скачать бесплатно изображения помидоров 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260648"/>
            <a:ext cx="1341643" cy="1294686"/>
          </a:xfrm>
          <a:prstGeom prst="rect">
            <a:avLst/>
          </a:prstGeom>
          <a:noFill/>
        </p:spPr>
      </p:pic>
      <p:pic>
        <p:nvPicPr>
          <p:cNvPr id="1040" name="огурец" descr="Огурец детский рисунок (30 фото) » Папик.Про - Все рисунки в одном месте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 t="10571" b="8728"/>
          <a:stretch>
            <a:fillRect/>
          </a:stretch>
        </p:blipFill>
        <p:spPr bwMode="auto">
          <a:xfrm>
            <a:off x="2555776" y="1700808"/>
            <a:ext cx="1368152" cy="1609590"/>
          </a:xfrm>
          <a:prstGeom prst="rect">
            <a:avLst/>
          </a:prstGeom>
          <a:noFill/>
        </p:spPr>
      </p:pic>
      <p:pic>
        <p:nvPicPr>
          <p:cNvPr id="1050" name="свекла" descr="Стихи про Свёклу. Сборник детских стихов про Свёклу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6296" y="1916832"/>
            <a:ext cx="1512168" cy="1512168"/>
          </a:xfrm>
          <a:prstGeom prst="rect">
            <a:avLst/>
          </a:prstGeom>
          <a:noFill/>
        </p:spPr>
      </p:pic>
      <p:pic>
        <p:nvPicPr>
          <p:cNvPr id="1052" name="репа" descr="Картинки для детей репа (23 фото) ⭐ Юмор, картинки и забавные фото |  Сказки, Детское творчество, Детский сад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48264" y="5229200"/>
            <a:ext cx="1868733" cy="1339502"/>
          </a:xfrm>
          <a:prstGeom prst="rect">
            <a:avLst/>
          </a:prstGeom>
          <a:noFill/>
        </p:spPr>
      </p:pic>
      <p:pic>
        <p:nvPicPr>
          <p:cNvPr id="1054" name="морковь" descr="Картинки моркови для детей (34 фото) | СмехКлуб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339752" y="5445224"/>
            <a:ext cx="2376264" cy="1172278"/>
          </a:xfrm>
          <a:prstGeom prst="rect">
            <a:avLst/>
          </a:prstGeom>
          <a:noFill/>
        </p:spPr>
      </p:pic>
      <p:pic>
        <p:nvPicPr>
          <p:cNvPr id="1056" name="лук" descr="Картинка для детей &amp;quot;Лук&amp;quot; (24 фото) ⭐ Юмор, картинки и забавные фото |  Осенние овощи, Овощи, Для детей"/>
          <p:cNvPicPr>
            <a:picLocks noChangeAspect="1" noChangeArrowheads="1"/>
          </p:cNvPicPr>
          <p:nvPr/>
        </p:nvPicPr>
        <p:blipFill>
          <a:blip r:embed="rId12" cstate="print"/>
          <a:srcRect l="18389" r="11121" b="9953"/>
          <a:stretch>
            <a:fillRect/>
          </a:stretch>
        </p:blipFill>
        <p:spPr bwMode="auto">
          <a:xfrm>
            <a:off x="5004048" y="3429000"/>
            <a:ext cx="1656184" cy="1584176"/>
          </a:xfrm>
          <a:prstGeom prst="rect">
            <a:avLst/>
          </a:prstGeom>
          <a:noFill/>
        </p:spPr>
      </p:pic>
      <p:pic>
        <p:nvPicPr>
          <p:cNvPr id="1062" name="капуста" descr="Cabbage, Vegetable illustration, Scrapbook images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67544" y="3573016"/>
            <a:ext cx="1521169" cy="1405180"/>
          </a:xfrm>
          <a:prstGeom prst="rect">
            <a:avLst/>
          </a:prstGeom>
          <a:noFill/>
        </p:spPr>
      </p:pic>
      <p:pic>
        <p:nvPicPr>
          <p:cNvPr id="1064" name="арбуз" descr="Арбузы - клипарт на прозрачном фоне в png. Обсуждение на LiveInternet -  Российский Сервис Онлайн-Дневников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076056" y="188640"/>
            <a:ext cx="1632273" cy="1484784"/>
          </a:xfrm>
          <a:prstGeom prst="rect">
            <a:avLst/>
          </a:prstGeom>
          <a:noFill/>
        </p:spPr>
      </p:pic>
      <p:pic>
        <p:nvPicPr>
          <p:cNvPr id="1066" name="яблоко" descr="Яблоко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67544" y="5013176"/>
            <a:ext cx="1584176" cy="1585922"/>
          </a:xfrm>
          <a:prstGeom prst="rect">
            <a:avLst/>
          </a:prstGeom>
          <a:noFill/>
        </p:spPr>
      </p:pic>
      <p:pic>
        <p:nvPicPr>
          <p:cNvPr id="1070" name="лимон" descr="Лимон PNG фото скачать бесплатно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699792" y="332656"/>
            <a:ext cx="1760984" cy="1224136"/>
          </a:xfrm>
          <a:prstGeom prst="rect">
            <a:avLst/>
          </a:prstGeom>
          <a:noFill/>
        </p:spPr>
      </p:pic>
      <p:pic>
        <p:nvPicPr>
          <p:cNvPr id="1072" name="банан" descr="Создать мем &amp;quot;банан, банан иконка png, банально банан&amp;quot; - Картинки -  Meme-arsenal.com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968" t="10584" r="6496" b="18353"/>
          <a:stretch>
            <a:fillRect/>
          </a:stretch>
        </p:blipFill>
        <p:spPr bwMode="auto">
          <a:xfrm>
            <a:off x="4644008" y="2132856"/>
            <a:ext cx="2157176" cy="1152128"/>
          </a:xfrm>
          <a:prstGeom prst="rect">
            <a:avLst/>
          </a:prstGeom>
          <a:noFill/>
        </p:spPr>
      </p:pic>
      <p:pic>
        <p:nvPicPr>
          <p:cNvPr id="1074" name="тыква" descr="Картинки на прозрачном фоне овощи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699792" y="3645024"/>
            <a:ext cx="1656184" cy="1296144"/>
          </a:xfrm>
          <a:prstGeom prst="rect">
            <a:avLst/>
          </a:prstGeom>
          <a:noFill/>
        </p:spPr>
      </p:pic>
      <p:pic>
        <p:nvPicPr>
          <p:cNvPr id="1078" name="слива" descr="слива пнг клипарт - Создать мем - Meme-arsenal.com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192" t="8640" r="18353" b="13601"/>
          <a:stretch>
            <a:fillRect/>
          </a:stretch>
        </p:blipFill>
        <p:spPr bwMode="auto">
          <a:xfrm>
            <a:off x="467544" y="1844824"/>
            <a:ext cx="1584176" cy="1500798"/>
          </a:xfrm>
          <a:prstGeom prst="rect">
            <a:avLst/>
          </a:prstGeom>
          <a:noFill/>
        </p:spPr>
      </p:pic>
      <p:pic>
        <p:nvPicPr>
          <p:cNvPr id="1080" name="груша" descr="Груша PNG клипарт изображения (картинки) с альфа каналом и прозрачным  фоном. Скачать бесплатно.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21" cstate="print"/>
          <a:srcRect l="5215" r="4389"/>
          <a:stretch>
            <a:fillRect/>
          </a:stretch>
        </p:blipFill>
        <p:spPr bwMode="auto">
          <a:xfrm>
            <a:off x="7092280" y="260648"/>
            <a:ext cx="1363040" cy="1412776"/>
          </a:xfrm>
          <a:prstGeom prst="rect">
            <a:avLst/>
          </a:prstGeom>
          <a:noFill/>
        </p:spPr>
      </p:pic>
      <p:pic>
        <p:nvPicPr>
          <p:cNvPr id="1082" name="картошка" descr="Картофель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6804248" y="3861048"/>
            <a:ext cx="1968160" cy="1224136"/>
          </a:xfrm>
          <a:prstGeom prst="rect">
            <a:avLst/>
          </a:prstGeom>
          <a:noFill/>
        </p:spPr>
      </p:pic>
      <p:pic>
        <p:nvPicPr>
          <p:cNvPr id="34" name="черн прям 2" hidden="1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0" y="6165304"/>
            <a:ext cx="9144000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" name="замок" hidden="1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2771800" y="6340869"/>
            <a:ext cx="360040" cy="450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" name="черн мал прям" hidden="1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7826375" y="6211888"/>
            <a:ext cx="13176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84" name="Picture 60" descr="Перец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 rot="3241453">
            <a:off x="5499580" y="5332264"/>
            <a:ext cx="1033291" cy="1395492"/>
          </a:xfrm>
          <a:prstGeom prst="rect">
            <a:avLst/>
          </a:prstGeom>
          <a:noFill/>
        </p:spPr>
      </p:pic>
      <p:sp>
        <p:nvSpPr>
          <p:cNvPr id="43" name="нет" hidden="1"/>
          <p:cNvSpPr/>
          <p:nvPr/>
        </p:nvSpPr>
        <p:spPr>
          <a:xfrm>
            <a:off x="2987824" y="2132856"/>
            <a:ext cx="3528392" cy="10081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Нет. Подумай.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отлично">
            <a:hlinkClick r:id="rId27" action="ppaction://hlinksldjump"/>
          </p:cNvPr>
          <p:cNvSpPr/>
          <p:nvPr/>
        </p:nvSpPr>
        <p:spPr>
          <a:xfrm>
            <a:off x="2843808" y="2708920"/>
            <a:ext cx="3528392" cy="10081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hlinkClick r:id="rId27" action="ppaction://hlinksldjump"/>
              </a:rPr>
              <a:t>Отлично! Это верный ответ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тем фон">
            <a:hlinkClick r:id="rId27" action="ppaction://hlinksldjump"/>
          </p:cNvPr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вперед" hidden="1">
            <a:hlinkClick r:id="rId2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67663" y="6400800"/>
            <a:ext cx="11763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полка" descr="Деревянная пустая книжная полка Полки для склада Иллюстрация вектора -  иллюстрации насчитывающей уговариваний, конструкция: 13627823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30" name="помидор" descr="Помидоры PNG фото, скачать бесплатно изображения помидоров 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260648"/>
            <a:ext cx="1341643" cy="1294686"/>
          </a:xfrm>
          <a:prstGeom prst="rect">
            <a:avLst/>
          </a:prstGeom>
          <a:noFill/>
        </p:spPr>
      </p:pic>
      <p:pic>
        <p:nvPicPr>
          <p:cNvPr id="1040" name="огурец" descr="Огурец детский рисунок (30 фото) » Папик.Про - Все рисунки в одном месте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 t="10571" b="8728"/>
          <a:stretch>
            <a:fillRect/>
          </a:stretch>
        </p:blipFill>
        <p:spPr bwMode="auto">
          <a:xfrm>
            <a:off x="2555776" y="1700808"/>
            <a:ext cx="1368152" cy="1609590"/>
          </a:xfrm>
          <a:prstGeom prst="rect">
            <a:avLst/>
          </a:prstGeom>
          <a:noFill/>
        </p:spPr>
      </p:pic>
      <p:pic>
        <p:nvPicPr>
          <p:cNvPr id="1050" name="свекла" descr="Стихи про Свёклу. Сборник детских стихов про Свёклу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6296" y="1916832"/>
            <a:ext cx="1512168" cy="1512168"/>
          </a:xfrm>
          <a:prstGeom prst="rect">
            <a:avLst/>
          </a:prstGeom>
          <a:noFill/>
        </p:spPr>
      </p:pic>
      <p:pic>
        <p:nvPicPr>
          <p:cNvPr id="1052" name="репа" descr="Картинки для детей репа (23 фото) ⭐ Юмор, картинки и забавные фото |  Сказки, Детское творчество, Детский сад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48264" y="5229200"/>
            <a:ext cx="1868733" cy="1339502"/>
          </a:xfrm>
          <a:prstGeom prst="rect">
            <a:avLst/>
          </a:prstGeom>
          <a:noFill/>
        </p:spPr>
      </p:pic>
      <p:pic>
        <p:nvPicPr>
          <p:cNvPr id="1054" name="морковь" descr="Картинки моркови для детей (34 фото) | СмехКлуб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339752" y="5445224"/>
            <a:ext cx="2376264" cy="1172278"/>
          </a:xfrm>
          <a:prstGeom prst="rect">
            <a:avLst/>
          </a:prstGeom>
          <a:noFill/>
        </p:spPr>
      </p:pic>
      <p:pic>
        <p:nvPicPr>
          <p:cNvPr id="1056" name="лук" descr="Картинка для детей &amp;quot;Лук&amp;quot; (24 фото) ⭐ Юмор, картинки и забавные фото |  Осенние овощи, Овощи, Для детей"/>
          <p:cNvPicPr>
            <a:picLocks noChangeAspect="1" noChangeArrowheads="1"/>
          </p:cNvPicPr>
          <p:nvPr/>
        </p:nvPicPr>
        <p:blipFill>
          <a:blip r:embed="rId11" cstate="print"/>
          <a:srcRect l="18389" r="11121" b="9953"/>
          <a:stretch>
            <a:fillRect/>
          </a:stretch>
        </p:blipFill>
        <p:spPr bwMode="auto">
          <a:xfrm>
            <a:off x="5004048" y="3429000"/>
            <a:ext cx="1656184" cy="1584176"/>
          </a:xfrm>
          <a:prstGeom prst="rect">
            <a:avLst/>
          </a:prstGeom>
          <a:noFill/>
        </p:spPr>
      </p:pic>
      <p:pic>
        <p:nvPicPr>
          <p:cNvPr id="1062" name="капуста" descr="Cabbage, Vegetable illustration, Scrapbook images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67544" y="3573016"/>
            <a:ext cx="1521169" cy="1405180"/>
          </a:xfrm>
          <a:prstGeom prst="rect">
            <a:avLst/>
          </a:prstGeom>
          <a:noFill/>
        </p:spPr>
      </p:pic>
      <p:pic>
        <p:nvPicPr>
          <p:cNvPr id="1064" name="арбуз" descr="Арбузы - клипарт на прозрачном фоне в png. Обсуждение на LiveInternet -  Российский Сервис Онлайн-Дневников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076056" y="188640"/>
            <a:ext cx="1632273" cy="1484784"/>
          </a:xfrm>
          <a:prstGeom prst="rect">
            <a:avLst/>
          </a:prstGeom>
          <a:noFill/>
        </p:spPr>
      </p:pic>
      <p:pic>
        <p:nvPicPr>
          <p:cNvPr id="1066" name="яблоко" descr="Яблоко PNG клипарт изображения (картинки) с альфа каналом и прозрачным  фоном. Скачать бесплатно.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67544" y="5013176"/>
            <a:ext cx="1584176" cy="1585922"/>
          </a:xfrm>
          <a:prstGeom prst="rect">
            <a:avLst/>
          </a:prstGeom>
          <a:noFill/>
        </p:spPr>
      </p:pic>
      <p:pic>
        <p:nvPicPr>
          <p:cNvPr id="1070" name="лимон" descr="Лимон PNG фото скачать бесплатно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699792" y="332656"/>
            <a:ext cx="1760984" cy="1224136"/>
          </a:xfrm>
          <a:prstGeom prst="rect">
            <a:avLst/>
          </a:prstGeom>
          <a:noFill/>
        </p:spPr>
      </p:pic>
      <p:pic>
        <p:nvPicPr>
          <p:cNvPr id="1072" name="банан" descr="Создать мем &amp;quot;банан, банан иконка png, банально банан&amp;quot; - Картинки -  Meme-arsenal.com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968" t="10584" r="6496" b="18353"/>
          <a:stretch>
            <a:fillRect/>
          </a:stretch>
        </p:blipFill>
        <p:spPr bwMode="auto">
          <a:xfrm>
            <a:off x="4644008" y="2132856"/>
            <a:ext cx="2157176" cy="1152128"/>
          </a:xfrm>
          <a:prstGeom prst="rect">
            <a:avLst/>
          </a:prstGeom>
          <a:noFill/>
        </p:spPr>
      </p:pic>
      <p:pic>
        <p:nvPicPr>
          <p:cNvPr id="1074" name="тыква" descr="Картинки на прозрачном фоне овощи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699792" y="3645024"/>
            <a:ext cx="1656184" cy="1296144"/>
          </a:xfrm>
          <a:prstGeom prst="rect">
            <a:avLst/>
          </a:prstGeom>
          <a:noFill/>
        </p:spPr>
      </p:pic>
      <p:pic>
        <p:nvPicPr>
          <p:cNvPr id="1078" name="слива" descr="слива пнг клипарт - Создать мем - Meme-arsenal.com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192" t="8640" r="18353" b="13601"/>
          <a:stretch>
            <a:fillRect/>
          </a:stretch>
        </p:blipFill>
        <p:spPr bwMode="auto">
          <a:xfrm>
            <a:off x="467544" y="1844824"/>
            <a:ext cx="1584176" cy="1500798"/>
          </a:xfrm>
          <a:prstGeom prst="rect">
            <a:avLst/>
          </a:prstGeom>
          <a:noFill/>
        </p:spPr>
      </p:pic>
      <p:pic>
        <p:nvPicPr>
          <p:cNvPr id="1080" name="груша" descr="Груша PNG клипарт изображения (картинки) с альфа каналом и прозрачным  фоном. Скачать бесплатно.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20" cstate="print"/>
          <a:srcRect l="5215" r="4389"/>
          <a:stretch>
            <a:fillRect/>
          </a:stretch>
        </p:blipFill>
        <p:spPr bwMode="auto">
          <a:xfrm>
            <a:off x="7092280" y="260648"/>
            <a:ext cx="1363040" cy="1412776"/>
          </a:xfrm>
          <a:prstGeom prst="rect">
            <a:avLst/>
          </a:prstGeom>
          <a:noFill/>
        </p:spPr>
      </p:pic>
      <p:pic>
        <p:nvPicPr>
          <p:cNvPr id="1082" name="картошка" descr="Картофель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6804248" y="3861048"/>
            <a:ext cx="1968160" cy="1224136"/>
          </a:xfrm>
          <a:prstGeom prst="rect">
            <a:avLst/>
          </a:prstGeom>
          <a:noFill/>
        </p:spPr>
      </p:pic>
      <p:pic>
        <p:nvPicPr>
          <p:cNvPr id="34" name="черн прям 2" hidden="1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0" y="6165304"/>
            <a:ext cx="9144000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" name="замок" hidden="1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2771800" y="6340869"/>
            <a:ext cx="360040" cy="450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" name="черн мал прям" hidden="1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7826375" y="6211888"/>
            <a:ext cx="13176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84" name="Picture 60" descr="Перец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 rot="3241453">
            <a:off x="5499580" y="5332264"/>
            <a:ext cx="1033291" cy="1395492"/>
          </a:xfrm>
          <a:prstGeom prst="rect">
            <a:avLst/>
          </a:prstGeom>
          <a:noFill/>
        </p:spPr>
      </p:pic>
      <p:sp>
        <p:nvSpPr>
          <p:cNvPr id="43" name="нет" hidden="1"/>
          <p:cNvSpPr/>
          <p:nvPr/>
        </p:nvSpPr>
        <p:spPr>
          <a:xfrm>
            <a:off x="2987824" y="2132856"/>
            <a:ext cx="3528392" cy="10081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Нет. Подумай.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тем фон">
            <a:hlinkClick r:id="rId26" action="ppaction://hlinksldjump"/>
          </p:cNvPr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отлично">
            <a:hlinkClick r:id="rId26" action="ppaction://hlinksldjump"/>
          </p:cNvPr>
          <p:cNvSpPr/>
          <p:nvPr/>
        </p:nvSpPr>
        <p:spPr>
          <a:xfrm>
            <a:off x="2915816" y="3140968"/>
            <a:ext cx="3528392" cy="10081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hlinkClick r:id="rId26" action="ppaction://hlinksldjump"/>
              </a:rPr>
              <a:t>Нет. Подумай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Деревянная пустая книжная полка Полки для склада Иллюстрация вектора -  иллюстрации насчитывающей уговариваний, конструкция: 1362782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ВЕСЁЛЫЕ ФРУКТЫ И ОВОЩИ.. Обсуждение на LiveInternet - Российский Сервис  Онлайн-Дневников"/>
          <p:cNvPicPr>
            <a:picLocks noChangeAspect="1" noChangeArrowheads="1"/>
          </p:cNvPicPr>
          <p:nvPr/>
        </p:nvPicPr>
        <p:blipFill>
          <a:blip r:embed="rId3" cstate="print"/>
          <a:srcRect l="58377" t="56699" r="20925" b="2516"/>
          <a:stretch>
            <a:fillRect/>
          </a:stretch>
        </p:blipFill>
        <p:spPr bwMode="auto">
          <a:xfrm>
            <a:off x="3131840" y="1050708"/>
            <a:ext cx="2304256" cy="396246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059832" y="5661248"/>
            <a:ext cx="23807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 Black" pitchFamily="34" charset="0"/>
              </a:rPr>
              <a:t>Молодец!</a:t>
            </a:r>
            <a:endParaRPr lang="ru-RU" sz="3200" b="1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63</Words>
  <Application>Microsoft Office PowerPoint</Application>
  <PresentationFormat>Экран (4:3)</PresentationFormat>
  <Paragraphs>16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Contra</dc:creator>
  <cp:lastModifiedBy>Contra</cp:lastModifiedBy>
  <cp:revision>38</cp:revision>
  <dcterms:created xsi:type="dcterms:W3CDTF">2021-10-10T02:42:43Z</dcterms:created>
  <dcterms:modified xsi:type="dcterms:W3CDTF">2021-10-10T15:13:53Z</dcterms:modified>
</cp:coreProperties>
</file>