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5" r:id="rId6"/>
    <p:sldId id="262" r:id="rId7"/>
    <p:sldId id="266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24" autoAdjust="0"/>
  </p:normalViewPr>
  <p:slideViewPr>
    <p:cSldViewPr>
      <p:cViewPr>
        <p:scale>
          <a:sx n="60" d="100"/>
          <a:sy n="60" d="100"/>
        </p:scale>
        <p:origin x="-10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26" Type="http://schemas.openxmlformats.org/officeDocument/2006/relationships/slide" Target="slide5.xml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21.png"/><Relationship Id="rId5" Type="http://schemas.openxmlformats.org/officeDocument/2006/relationships/slide" Target="slide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.xml"/><Relationship Id="rId14" Type="http://schemas.openxmlformats.org/officeDocument/2006/relationships/slide" Target="slide4.xml"/><Relationship Id="rId22" Type="http://schemas.openxmlformats.org/officeDocument/2006/relationships/image" Target="../media/image18.png"/><Relationship Id="rId27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.xml"/><Relationship Id="rId14" Type="http://schemas.openxmlformats.org/officeDocument/2006/relationships/slide" Target="slide4.xml"/><Relationship Id="rId22" Type="http://schemas.openxmlformats.org/officeDocument/2006/relationships/image" Target="../media/image18.png"/><Relationship Id="rId27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7.xml"/><Relationship Id="rId18" Type="http://schemas.openxmlformats.org/officeDocument/2006/relationships/image" Target="../media/image15.png"/><Relationship Id="rId26" Type="http://schemas.openxmlformats.org/officeDocument/2006/relationships/slide" Target="slide9.xml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21.png"/><Relationship Id="rId5" Type="http://schemas.openxmlformats.org/officeDocument/2006/relationships/slide" Target="slide8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.xml"/><Relationship Id="rId14" Type="http://schemas.openxmlformats.org/officeDocument/2006/relationships/slide" Target="slide4.xml"/><Relationship Id="rId22" Type="http://schemas.openxmlformats.org/officeDocument/2006/relationships/image" Target="../media/image18.png"/><Relationship Id="rId27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26" Type="http://schemas.openxmlformats.org/officeDocument/2006/relationships/slide" Target="slide6.xml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hyperlink" Target="&#1044;&#1080;&#1076;&#1072;&#1082;&#1090;&#1080;&#1095;&#1077;&#1089;&#1082;&#1080;&#1077;%20&#1080;&#1075;&#1088;&#1099;%20&#1087;&#1086;%20&#1083;&#1077;&#1089;&#1080;&#1095;&#1077;&#1089;&#1082;&#1086;&#1081;%20&#1090;&#1077;&#1084;&#1077;%20&#1058;&#1088;&#1072;&#1085;&#1089;&#1087;&#1086;&#1088;&#1090;.pptx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21.png"/><Relationship Id="rId5" Type="http://schemas.openxmlformats.org/officeDocument/2006/relationships/slide" Target="slide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465313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Выбери овощи.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908720"/>
            <a:ext cx="73901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Дидактические 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игры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по лексической теме: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«Овощи, фрукты»</a:t>
            </a:r>
            <a:endParaRPr lang="ru-RU" sz="4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2" descr="ВЕСЁЛЫЕ ФРУКТЫ И ОВОЩИ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58377" t="56699" r="20925" b="2516"/>
          <a:stretch>
            <a:fillRect/>
          </a:stretch>
        </p:blipFill>
        <p:spPr bwMode="auto">
          <a:xfrm>
            <a:off x="827584" y="4077072"/>
            <a:ext cx="113060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11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rId26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12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тлично">
            <a:hlinkClick r:id="rId27" action="ppaction://hlinksldjump"/>
          </p:cNvPr>
          <p:cNvSpPr/>
          <p:nvPr/>
        </p:nvSpPr>
        <p:spPr>
          <a:xfrm>
            <a:off x="2843808" y="2708920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Отлично! Это верный ответ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тем фон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12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тлично">
            <a:hlinkClick r:id="rId27" action="ppaction://hlinksldjump"/>
          </p:cNvPr>
          <p:cNvSpPr/>
          <p:nvPr/>
        </p:nvSpPr>
        <p:spPr>
          <a:xfrm>
            <a:off x="2915816" y="3068960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Нет. Подумай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тем фон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5010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Выбери фрукты.</a:t>
            </a:r>
            <a:endParaRPr lang="ru-RU" sz="36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ВЕСЁЛЫЕ ФРУКТЫ И ОВОЩИ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58377" t="56699" r="20925" b="2516"/>
          <a:stretch>
            <a:fillRect/>
          </a:stretch>
        </p:blipFill>
        <p:spPr bwMode="auto">
          <a:xfrm>
            <a:off x="2051720" y="1196752"/>
            <a:ext cx="113060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далее 24">
            <a:hlinkClick r:id="rId26" action="ppaction://hlinksldjump" highlightClick="1"/>
          </p:cNvPr>
          <p:cNvSpPr/>
          <p:nvPr/>
        </p:nvSpPr>
        <p:spPr>
          <a:xfrm>
            <a:off x="8605640" y="6347024"/>
            <a:ext cx="538360" cy="5109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12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тлично">
            <a:hlinkClick r:id="rId27" action="ppaction://hlinksldjump"/>
          </p:cNvPr>
          <p:cNvSpPr/>
          <p:nvPr/>
        </p:nvSpPr>
        <p:spPr>
          <a:xfrm>
            <a:off x="2843808" y="2708920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Отлично! Это верный ответ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тем фон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вперед" hidden="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663" y="6400800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полка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помидор" descr="Помидоры PNG фото, скачать бесплатно изображения помидоров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0648"/>
            <a:ext cx="1341643" cy="1294686"/>
          </a:xfrm>
          <a:prstGeom prst="rect">
            <a:avLst/>
          </a:prstGeom>
          <a:noFill/>
        </p:spPr>
      </p:pic>
      <p:pic>
        <p:nvPicPr>
          <p:cNvPr id="1040" name="огурец" descr="Огурец детский рисунок (30 фото) » Папик.Про - Все рисунки в одном мес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10571" b="8728"/>
          <a:stretch>
            <a:fillRect/>
          </a:stretch>
        </p:blipFill>
        <p:spPr bwMode="auto">
          <a:xfrm>
            <a:off x="2555776" y="1700808"/>
            <a:ext cx="1368152" cy="1609590"/>
          </a:xfrm>
          <a:prstGeom prst="rect">
            <a:avLst/>
          </a:prstGeom>
          <a:noFill/>
        </p:spPr>
      </p:pic>
      <p:pic>
        <p:nvPicPr>
          <p:cNvPr id="1050" name="свекла" descr="Стихи про Свёклу. Сборник детских стихов про Свёкл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16832"/>
            <a:ext cx="1512168" cy="1512168"/>
          </a:xfrm>
          <a:prstGeom prst="rect">
            <a:avLst/>
          </a:prstGeom>
          <a:noFill/>
        </p:spPr>
      </p:pic>
      <p:pic>
        <p:nvPicPr>
          <p:cNvPr id="1052" name="репа" descr="Картинки для детей репа (23 фото) ⭐ Юмор, картинки и забавные фото |  Сказки, Детское творчество, Детский са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229200"/>
            <a:ext cx="1868733" cy="1339502"/>
          </a:xfrm>
          <a:prstGeom prst="rect">
            <a:avLst/>
          </a:prstGeom>
          <a:noFill/>
        </p:spPr>
      </p:pic>
      <p:pic>
        <p:nvPicPr>
          <p:cNvPr id="1054" name="морковь" descr="Картинки моркови для детей (34 фото) | СмехКлуб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5445224"/>
            <a:ext cx="2376264" cy="1172278"/>
          </a:xfrm>
          <a:prstGeom prst="rect">
            <a:avLst/>
          </a:prstGeom>
          <a:noFill/>
        </p:spPr>
      </p:pic>
      <p:pic>
        <p:nvPicPr>
          <p:cNvPr id="1056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11" cstate="print"/>
          <a:srcRect l="18389" r="11121" b="9953"/>
          <a:stretch>
            <a:fillRect/>
          </a:stretch>
        </p:blipFill>
        <p:spPr bwMode="auto">
          <a:xfrm>
            <a:off x="5004048" y="3429000"/>
            <a:ext cx="1656184" cy="1584176"/>
          </a:xfrm>
          <a:prstGeom prst="rect">
            <a:avLst/>
          </a:prstGeom>
          <a:noFill/>
        </p:spPr>
      </p:pic>
      <p:pic>
        <p:nvPicPr>
          <p:cNvPr id="1062" name="капуста" descr="Cabbage, Vegetable illustration, Scrapbook imag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573016"/>
            <a:ext cx="1521169" cy="1405180"/>
          </a:xfrm>
          <a:prstGeom prst="rect">
            <a:avLst/>
          </a:prstGeom>
          <a:noFill/>
        </p:spPr>
      </p:pic>
      <p:pic>
        <p:nvPicPr>
          <p:cNvPr id="1064" name="арбуз" descr="Арбузы - клипарт на прозрачном фоне в png. Обсуждение на LiveInternet -  Российский Сервис Онлайн-Дневников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188640"/>
            <a:ext cx="1632273" cy="1484784"/>
          </a:xfrm>
          <a:prstGeom prst="rect">
            <a:avLst/>
          </a:prstGeom>
          <a:noFill/>
        </p:spPr>
      </p:pic>
      <p:pic>
        <p:nvPicPr>
          <p:cNvPr id="1066" name="яблоко" descr="Яблоко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5013176"/>
            <a:ext cx="1584176" cy="1585922"/>
          </a:xfrm>
          <a:prstGeom prst="rect">
            <a:avLst/>
          </a:prstGeom>
          <a:noFill/>
        </p:spPr>
      </p:pic>
      <p:pic>
        <p:nvPicPr>
          <p:cNvPr id="1070" name="лимон" descr="Лимон PNG фото скачать бесплатно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1072" name="банан" descr="Создать мем &amp;quot;банан, банан иконка png, банально банан&amp;quot; - Картинки - 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4644008" y="2132856"/>
            <a:ext cx="2157176" cy="1152128"/>
          </a:xfrm>
          <a:prstGeom prst="rect">
            <a:avLst/>
          </a:prstGeom>
          <a:noFill/>
        </p:spPr>
      </p:pic>
      <p:pic>
        <p:nvPicPr>
          <p:cNvPr id="1074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645024"/>
            <a:ext cx="1656184" cy="1296144"/>
          </a:xfrm>
          <a:prstGeom prst="rect">
            <a:avLst/>
          </a:prstGeom>
          <a:noFill/>
        </p:spPr>
      </p:pic>
      <p:pic>
        <p:nvPicPr>
          <p:cNvPr id="1078" name="слива" descr="слива пнг клипарт - Создать мем - Meme-arsenal.com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1080" name="груша" descr="Груша PNG клипарт изображения (картинки) с альфа каналом и прозрачным  фоном. Скачать бесплатно.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1082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248" y="3861048"/>
            <a:ext cx="1968160" cy="1224136"/>
          </a:xfrm>
          <a:prstGeom prst="rect">
            <a:avLst/>
          </a:prstGeom>
          <a:noFill/>
        </p:spPr>
      </p:pic>
      <p:pic>
        <p:nvPicPr>
          <p:cNvPr id="34" name="черн прям 2" hidden="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замок" hidden="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71800" y="6340869"/>
            <a:ext cx="360040" cy="45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черн мал прям" hidden="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26375" y="6211888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4" name="Picture 60" descr="Перец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3241453">
            <a:off x="5499580" y="5332264"/>
            <a:ext cx="1033291" cy="1395492"/>
          </a:xfrm>
          <a:prstGeom prst="rect">
            <a:avLst/>
          </a:prstGeom>
          <a:noFill/>
        </p:spPr>
      </p:pic>
      <p:sp>
        <p:nvSpPr>
          <p:cNvPr id="43" name="нет" hidden="1"/>
          <p:cNvSpPr/>
          <p:nvPr/>
        </p:nvSpPr>
        <p:spPr>
          <a:xfrm>
            <a:off x="2987824" y="2132856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Нет. Подумай.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тем фон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отлично">
            <a:hlinkClick r:id="rId26" action="ppaction://hlinksldjump"/>
          </p:cNvPr>
          <p:cNvSpPr/>
          <p:nvPr/>
        </p:nvSpPr>
        <p:spPr>
          <a:xfrm>
            <a:off x="2915816" y="3140968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Нет. Подумай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ревянная пустая книжная полка Полки для склада Иллюстрация вектора -  иллюстрации насчитывающей уговариваний, конструкция: 136278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ВЕСЁЛЫЕ ФРУКТЫ И ОВОЩИ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58377" t="56699" r="20925" b="2516"/>
          <a:stretch>
            <a:fillRect/>
          </a:stretch>
        </p:blipFill>
        <p:spPr bwMode="auto">
          <a:xfrm>
            <a:off x="3131840" y="1050708"/>
            <a:ext cx="2304256" cy="3962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661248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Молодец!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38</cp:revision>
  <dcterms:created xsi:type="dcterms:W3CDTF">2021-10-10T02:42:43Z</dcterms:created>
  <dcterms:modified xsi:type="dcterms:W3CDTF">2021-10-10T15:13:53Z</dcterms:modified>
</cp:coreProperties>
</file>