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comp\Desktop\DragonDrop\&#1047;&#1074;&#1091;&#1082;&#1080;\tada.mp3" TargetMode="Externa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46856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ИГРА «ТРОПИНКА»</a:t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АВТОМАТИЗАЦИЯ  ЗВУКА  </a:t>
            </a:r>
            <a:r>
              <a:rPr lang="en-US" sz="4000" dirty="0" smtClean="0">
                <a:solidFill>
                  <a:srgbClr val="FF0000"/>
                </a:solidFill>
              </a:rPr>
              <a:t>[</a:t>
            </a:r>
            <a:r>
              <a:rPr lang="ru-RU" sz="4000" dirty="0" smtClean="0">
                <a:solidFill>
                  <a:srgbClr val="FF0000"/>
                </a:solidFill>
              </a:rPr>
              <a:t>Р</a:t>
            </a:r>
            <a:r>
              <a:rPr lang="en-US" sz="4000" dirty="0" smtClean="0">
                <a:solidFill>
                  <a:srgbClr val="FF0000"/>
                </a:solidFill>
              </a:rPr>
              <a:t>]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4077072"/>
            <a:ext cx="3488432" cy="1561728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Выполнила: учитель-логопед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I</a:t>
            </a:r>
            <a:r>
              <a:rPr lang="ru-RU" sz="2000" dirty="0" smtClean="0">
                <a:solidFill>
                  <a:schemeClr val="tx1"/>
                </a:solidFill>
              </a:rPr>
              <a:t> кв.категории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МАДОУ ЦРР №9</a:t>
            </a:r>
          </a:p>
          <a:p>
            <a:pPr algn="r"/>
            <a:r>
              <a:rPr lang="ru-RU" sz="2000" dirty="0" err="1" smtClean="0">
                <a:solidFill>
                  <a:schemeClr val="tx1"/>
                </a:solidFill>
              </a:rPr>
              <a:t>Самофеева</a:t>
            </a:r>
            <a:r>
              <a:rPr lang="ru-RU" sz="2000" dirty="0" smtClean="0">
                <a:solidFill>
                  <a:schemeClr val="tx1"/>
                </a:solidFill>
              </a:rPr>
              <a:t> Н.А.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«ТРОПИНКА»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 игры: автоматизация звука </a:t>
            </a:r>
            <a:r>
              <a:rPr lang="en-US" dirty="0" smtClean="0"/>
              <a:t>[</a:t>
            </a:r>
            <a:r>
              <a:rPr lang="ru-RU" dirty="0" smtClean="0"/>
              <a:t>Р</a:t>
            </a:r>
            <a:r>
              <a:rPr lang="en-US" dirty="0" smtClean="0"/>
              <a:t>]</a:t>
            </a:r>
            <a:r>
              <a:rPr lang="ru-RU" dirty="0" smtClean="0"/>
              <a:t> в звукосочетаниях </a:t>
            </a:r>
            <a:r>
              <a:rPr lang="ru-RU" dirty="0" err="1" smtClean="0"/>
              <a:t>тр</a:t>
            </a:r>
            <a:r>
              <a:rPr lang="ru-RU" dirty="0" smtClean="0"/>
              <a:t>-, </a:t>
            </a:r>
            <a:r>
              <a:rPr lang="ru-RU" dirty="0" err="1" smtClean="0"/>
              <a:t>др</a:t>
            </a:r>
            <a:r>
              <a:rPr lang="ru-RU" dirty="0" smtClean="0"/>
              <a:t>-.</a:t>
            </a:r>
          </a:p>
          <a:p>
            <a:r>
              <a:rPr lang="ru-RU" dirty="0" smtClean="0"/>
              <a:t>Правила игры: ребёнок ведёт стрелочкой по тропинке от картинки к картинке, произнося при этом речевую формулу:   «По тропинке я иду и … я найду». Вместо точек вставляется слово, нарисованное на картинке.</a:t>
            </a:r>
            <a:endParaRPr lang="ru-RU" dirty="0"/>
          </a:p>
        </p:txBody>
      </p:sp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7956376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llustoon.com/photo/257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97152"/>
            <a:ext cx="1080120" cy="1080120"/>
          </a:xfrm>
          <a:prstGeom prst="rect">
            <a:avLst/>
          </a:prstGeom>
          <a:noFill/>
        </p:spPr>
      </p:pic>
      <p:pic>
        <p:nvPicPr>
          <p:cNvPr id="1028" name="Picture 4" descr="http://forcountry.ru/image/catalog/Drova_koloti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5705872"/>
            <a:ext cx="1152128" cy="1152128"/>
          </a:xfrm>
          <a:prstGeom prst="rect">
            <a:avLst/>
          </a:prstGeom>
          <a:noFill/>
        </p:spPr>
      </p:pic>
      <p:pic>
        <p:nvPicPr>
          <p:cNvPr id="1029" name="Picture 5" descr="C:\Users\comp\Desktop\ТРОПИНКА\трамвай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4581420"/>
            <a:ext cx="1224136" cy="1079828"/>
          </a:xfrm>
          <a:prstGeom prst="rect">
            <a:avLst/>
          </a:prstGeom>
          <a:noFill/>
        </p:spPr>
      </p:pic>
      <p:pic>
        <p:nvPicPr>
          <p:cNvPr id="1031" name="Picture 7" descr="https://avatars.mds.yandex.net/get-pdb/932587/36ec1caa-2177-4ef6-be00-ff08265794c4/s1200?webp=fals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912" y="5661248"/>
            <a:ext cx="1584176" cy="1119484"/>
          </a:xfrm>
          <a:prstGeom prst="rect">
            <a:avLst/>
          </a:prstGeom>
          <a:noFill/>
        </p:spPr>
      </p:pic>
      <p:pic>
        <p:nvPicPr>
          <p:cNvPr id="1033" name="Picture 9" descr="https://cmp24.ru/images/prodacts/sourse/66683/66683656_tetrad-shkolnaya-a5-18l-lineyka-akademiya-holding-18uo5s100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4008" y="4503719"/>
            <a:ext cx="1080120" cy="1157529"/>
          </a:xfrm>
          <a:prstGeom prst="rect">
            <a:avLst/>
          </a:prstGeom>
          <a:noFill/>
        </p:spPr>
      </p:pic>
      <p:pic>
        <p:nvPicPr>
          <p:cNvPr id="1035" name="Picture 11" descr="https://avatars.yandex.net/get-music-content/142001/4f846e5d.a.8442582-1/m1000x1000?webp=fals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  <p:pic>
        <p:nvPicPr>
          <p:cNvPr id="1037" name="Picture 13" descr="https://kibet-shop.ru/upload/iblock/b36/vedro_detskoe_detskoe_bolshoe_ksb_r6201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6096" y="3212976"/>
            <a:ext cx="1080120" cy="1080120"/>
          </a:xfrm>
          <a:prstGeom prst="rect">
            <a:avLst/>
          </a:prstGeom>
          <a:noFill/>
        </p:spPr>
      </p:pic>
      <p:pic>
        <p:nvPicPr>
          <p:cNvPr id="1039" name="Picture 15" descr="https://s160607-235-h-926085.c.cdn77.org/wa-data/public/shop/products/42/41/4142/images/9920/9920.750x0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44208" y="4293096"/>
            <a:ext cx="1080120" cy="1080120"/>
          </a:xfrm>
          <a:prstGeom prst="rect">
            <a:avLst/>
          </a:prstGeom>
          <a:noFill/>
        </p:spPr>
      </p:pic>
      <p:pic>
        <p:nvPicPr>
          <p:cNvPr id="1041" name="Picture 17" descr="https://i.pinimg.com/originals/ba/3c/00/ba3c00669fb0e03cfb43b369afce14d2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20272" y="3068960"/>
            <a:ext cx="1008112" cy="1214593"/>
          </a:xfrm>
          <a:prstGeom prst="rect">
            <a:avLst/>
          </a:prstGeom>
          <a:noFill/>
        </p:spPr>
      </p:pic>
      <p:pic>
        <p:nvPicPr>
          <p:cNvPr id="1043" name="Picture 19" descr="http://foliantprazdnik.ru/d/2340250c-ddc3-11e8-a521-1c1b0d638962.jpe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35888" y="4077072"/>
            <a:ext cx="884278" cy="1542588"/>
          </a:xfrm>
          <a:prstGeom prst="rect">
            <a:avLst/>
          </a:prstGeom>
          <a:noFill/>
        </p:spPr>
      </p:pic>
      <p:sp>
        <p:nvSpPr>
          <p:cNvPr id="12" name="Стрелка вправо 11">
            <a:hlinkClick r:id="" action="ppaction://hlinkshowjump?jump=nextslide"/>
          </p:cNvPr>
          <p:cNvSpPr/>
          <p:nvPr/>
        </p:nvSpPr>
        <p:spPr>
          <a:xfrm>
            <a:off x="7956376" y="62373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8.14061E-7 L -0.0118 -0.687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8437E-6 L -0.00782 -0.8142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54487E-6 L 0.00416 -0.63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3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54209E-6 L 0.02361 -0.7946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22849E-6 L 0.12222 -0.6288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86309E-7 L -0.06302 -0.2726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9963E-6 L -0.05104 -0.2465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0167E-6 L 0.05121 -0.5925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0.02105 L -0.07864 -0.2351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71785E-7 L -0.01285 -0.406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403648" y="2147372"/>
            <a:ext cx="614264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МОЛОДЕЦ!</a:t>
            </a:r>
            <a:endParaRPr lang="ru-RU" sz="9600" dirty="0"/>
          </a:p>
        </p:txBody>
      </p:sp>
      <p:pic>
        <p:nvPicPr>
          <p:cNvPr id="13" name="tad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8132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9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74</Words>
  <Application>Microsoft Office PowerPoint</Application>
  <PresentationFormat>Экран (4:3)</PresentationFormat>
  <Paragraphs>9</Paragraphs>
  <Slides>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ИГРА «ТРОПИНКА» АВТОМАТИЗАЦИЯ  ЗВУКА  [Р]</vt:lpstr>
      <vt:lpstr>ИГРА «ТРОПИНКА»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«ТРОПИНКА» АВТОМАТИЗАЦИЯ  ЗВУКА  [Р]</dc:title>
  <dc:creator>Наталья Самофеева</dc:creator>
  <cp:lastModifiedBy>comp</cp:lastModifiedBy>
  <cp:revision>5</cp:revision>
  <dcterms:modified xsi:type="dcterms:W3CDTF">2020-04-08T05:31:11Z</dcterms:modified>
</cp:coreProperties>
</file>