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3039095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</a:rPr>
              <a:t>КТО ЧТО ЕСТ?</a:t>
            </a:r>
            <a:endParaRPr lang="ru-RU" sz="96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3956992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Выполнила: учитель-логопед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МАДОУ ЦРР №9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Самофеева</a:t>
            </a:r>
            <a:r>
              <a:rPr lang="ru-RU" sz="2000" dirty="0" smtClean="0">
                <a:solidFill>
                  <a:schemeClr val="tx1"/>
                </a:solidFill>
              </a:rPr>
              <a:t> Н.А.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27584" y="3954760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28184" y="4026768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pngimg.com/uploads/grass/grass_PNG10857.png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09120"/>
            <a:ext cx="1368151" cy="1224136"/>
          </a:xfrm>
          <a:prstGeom prst="rect">
            <a:avLst/>
          </a:prstGeom>
          <a:noFill/>
        </p:spPr>
      </p:pic>
      <p:pic>
        <p:nvPicPr>
          <p:cNvPr id="18434" name="Picture 2" descr="https://img-fotki.yandex.ru/get/15584/23869276.141/0_b2126_c6d1ffb4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852936"/>
            <a:ext cx="3312368" cy="3312368"/>
          </a:xfrm>
          <a:prstGeom prst="rect">
            <a:avLst/>
          </a:prstGeom>
          <a:noFill/>
        </p:spPr>
      </p:pic>
      <p:pic>
        <p:nvPicPr>
          <p:cNvPr id="8" name="Picture 4" descr="https://avatanplus.com/files/resources/original/57bd505b5c55f156bb81e4f2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0377" y="4437112"/>
            <a:ext cx="1447407" cy="1102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55576" y="4293096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2160" y="4293096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korm-market.ru/wp-content/uploads/koz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3672408" cy="3672408"/>
          </a:xfrm>
          <a:prstGeom prst="rect">
            <a:avLst/>
          </a:prstGeom>
          <a:noFill/>
        </p:spPr>
      </p:pic>
      <p:pic>
        <p:nvPicPr>
          <p:cNvPr id="6" name="Picture 4" descr="https://pngimg.com/uploads/grass/grass_PNG10857.pn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725144"/>
            <a:ext cx="1368151" cy="1224136"/>
          </a:xfrm>
          <a:prstGeom prst="rect">
            <a:avLst/>
          </a:prstGeom>
          <a:noFill/>
        </p:spPr>
      </p:pic>
      <p:pic>
        <p:nvPicPr>
          <p:cNvPr id="8" name="Picture 6" descr="https://avatars.mds.yandex.net/get-pdb/1903762/65ef1c7f-43f2-433c-911f-6368c3544a24/s1200?webp=false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509120"/>
            <a:ext cx="1604231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39552" y="4221088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56176" y="4221088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ds05.infourok.ru/uploads/ex/0a43/000a7e0a-a9a282bd/hello_html_680e27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564904"/>
            <a:ext cx="2534653" cy="3600400"/>
          </a:xfrm>
          <a:prstGeom prst="rect">
            <a:avLst/>
          </a:prstGeom>
          <a:noFill/>
        </p:spPr>
      </p:pic>
      <p:pic>
        <p:nvPicPr>
          <p:cNvPr id="6" name="Picture 4" descr="https://pngimg.com/uploads/grass/grass_PNG10857.png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3" y="4725144"/>
            <a:ext cx="1368151" cy="1224136"/>
          </a:xfrm>
          <a:prstGeom prst="rect">
            <a:avLst/>
          </a:prstGeom>
          <a:noFill/>
        </p:spPr>
      </p:pic>
      <p:pic>
        <p:nvPicPr>
          <p:cNvPr id="8" name="Picture 4" descr="http://pngimg.com/uploads/bonbon/bonbon_PNG13913.png">
            <a:hlinkClick r:id="" action="ppaction://noaction">
              <a:snd r:embed="rId7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8971" y="4725144"/>
            <a:ext cx="1637405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1297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</a:rPr>
              <a:t>МОЛОДЕЦ!</a:t>
            </a:r>
            <a:endParaRPr lang="ru-RU" sz="9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«КТО ЧТО ЕСТ»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268760"/>
            <a:ext cx="741682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Цель:</a:t>
            </a:r>
            <a:r>
              <a:rPr lang="ru-RU" b="1" dirty="0" smtClean="0"/>
              <a:t> </a:t>
            </a:r>
            <a:r>
              <a:rPr lang="ru-RU" b="1" dirty="0" smtClean="0"/>
              <a:t> </a:t>
            </a:r>
            <a:r>
              <a:rPr lang="ru-RU" sz="3000" b="1" dirty="0" smtClean="0"/>
              <a:t>Закрепить знания детей о том, чем питаются разные домашние </a:t>
            </a:r>
            <a:r>
              <a:rPr lang="ru-RU" sz="3000" b="1" dirty="0" smtClean="0"/>
              <a:t> животные.</a:t>
            </a:r>
            <a:endParaRPr lang="ru-RU" dirty="0" smtClean="0"/>
          </a:p>
          <a:p>
            <a:r>
              <a:rPr lang="ru-RU" dirty="0" smtClean="0"/>
              <a:t>Описание: на игровом поле появляется домашнее животное и два вида еды. При правильном ответе вы услышите аплодисменты. </a:t>
            </a:r>
            <a:endParaRPr lang="ru-RU" dirty="0"/>
          </a:p>
        </p:txBody>
      </p:sp>
      <p:pic>
        <p:nvPicPr>
          <p:cNvPr id="4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437112"/>
            <a:ext cx="2411759" cy="2218234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770056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dff/0007e9b6-1f6dacc2/4/hello_html_67f8053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2336998" cy="2336999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115616" y="3429000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s://avatanplus.com/files/resources/original/57bd505b5c55f156bb81e4f2.png">
            <a:hlinkClick r:id="" action="ppaction://noaction">
              <a:snd r:embed="rId4" name="click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005064"/>
            <a:ext cx="1447407" cy="110244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5724128" y="3356992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avatars.mds.yandex.net/get-pdb/1903762/65ef1c7f-43f2-433c-911f-6368c3544a24/s1200?webp=false">
            <a:hlinkClick r:id="" action="ppaction://noaction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0097" y="3573016"/>
            <a:ext cx="1604231" cy="1656184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084168" y="3666728"/>
            <a:ext cx="2448272" cy="24265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0" name="Picture 4" descr="https://img-fotki.yandex.ru/get/233044/455745147.43/0_1586ad_64323e85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3508230" cy="4176464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467544" y="3645024"/>
            <a:ext cx="2448272" cy="24265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8" descr="https://pets-n-friends.com/image.edit/imagelibrary/petsnfriends/drinks/cat_milk_blue_bowl.pn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2322610" cy="752872"/>
          </a:xfrm>
          <a:prstGeom prst="rect">
            <a:avLst/>
          </a:prstGeom>
          <a:noFill/>
        </p:spPr>
      </p:pic>
      <p:pic>
        <p:nvPicPr>
          <p:cNvPr id="24596" name="Picture 20" descr="https://funforkids.ru/pictures/tomatopict/tomato014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959599"/>
            <a:ext cx="1744966" cy="170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55576" y="3882752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0152" y="3882752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s://avatars.mds.yandex.net/get-pdb/1209255/6f806581-44ee-4da3-b85f-004c68b1bd7c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42291"/>
            <a:ext cx="2088232" cy="2967029"/>
          </a:xfrm>
          <a:prstGeom prst="rect">
            <a:avLst/>
          </a:prstGeom>
          <a:noFill/>
        </p:spPr>
      </p:pic>
      <p:pic>
        <p:nvPicPr>
          <p:cNvPr id="23556" name="Picture 4" descr="https://pixy.org/src/469/4692262.pn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2765" y="4509120"/>
            <a:ext cx="1555019" cy="792088"/>
          </a:xfrm>
          <a:prstGeom prst="rect">
            <a:avLst/>
          </a:prstGeom>
          <a:noFill/>
        </p:spPr>
      </p:pic>
      <p:pic>
        <p:nvPicPr>
          <p:cNvPr id="23560" name="Picture 8" descr="https://avatars.mds.yandex.net/get-pdb/2018622/3557e2be-f39b-44f4-b2e7-0f9994ddb278/s1200?webp=false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293096"/>
            <a:ext cx="1523595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83568" y="3429000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44208" y="3356992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illustrators.ru/uploads/illustration/image/477857/main_477857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92288"/>
            <a:ext cx="3933056" cy="3933056"/>
          </a:xfrm>
          <a:prstGeom prst="rect">
            <a:avLst/>
          </a:prstGeom>
          <a:noFill/>
        </p:spPr>
      </p:pic>
      <p:pic>
        <p:nvPicPr>
          <p:cNvPr id="22532" name="Picture 4" descr="https://pngimg.com/uploads/grass/grass_PNG10857.pn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861048"/>
            <a:ext cx="1368151" cy="1224136"/>
          </a:xfrm>
          <a:prstGeom prst="rect">
            <a:avLst/>
          </a:prstGeom>
          <a:noFill/>
        </p:spPr>
      </p:pic>
      <p:pic>
        <p:nvPicPr>
          <p:cNvPr id="22534" name="Picture 6" descr="https://avatanplus.com/files/resources/original/5a6c75a0e0a1116137ab7c98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861048"/>
            <a:ext cx="1704793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55576" y="3738736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56176" y="3738736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s://fsd.kopilkaurokov.ru/up/html/2019/03/21/k_5c936d58e7d05/504071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76872"/>
            <a:ext cx="3832851" cy="3816424"/>
          </a:xfrm>
          <a:prstGeom prst="rect">
            <a:avLst/>
          </a:prstGeom>
          <a:noFill/>
        </p:spPr>
      </p:pic>
      <p:pic>
        <p:nvPicPr>
          <p:cNvPr id="6" name="Picture 4" descr="https://pngimg.com/uploads/grass/grass_PNG10857.pn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221088"/>
            <a:ext cx="1368151" cy="1224136"/>
          </a:xfrm>
          <a:prstGeom prst="rect">
            <a:avLst/>
          </a:prstGeom>
          <a:noFill/>
        </p:spPr>
      </p:pic>
      <p:pic>
        <p:nvPicPr>
          <p:cNvPr id="21508" name="Picture 4" descr="http://pngimg.com/uploads/bonbon/bonbon_PNG13913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8971" y="4293096"/>
            <a:ext cx="1637405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27584" y="4005064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56176" y="4005064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://clipart-library.com/img/20055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858" y="3212976"/>
            <a:ext cx="2930294" cy="2664296"/>
          </a:xfrm>
          <a:prstGeom prst="rect">
            <a:avLst/>
          </a:prstGeom>
          <a:noFill/>
        </p:spPr>
      </p:pic>
      <p:pic>
        <p:nvPicPr>
          <p:cNvPr id="6" name="Picture 6" descr="https://avatars.mds.yandex.net/get-pdb/1903762/65ef1c7f-43f2-433c-911f-6368c3544a24/s1200?webp=false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2145" y="4221088"/>
            <a:ext cx="1604231" cy="1656184"/>
          </a:xfrm>
          <a:prstGeom prst="rect">
            <a:avLst/>
          </a:prstGeom>
          <a:noFill/>
        </p:spPr>
      </p:pic>
      <p:pic>
        <p:nvPicPr>
          <p:cNvPr id="8" name="Picture 18" descr="https://pets-n-friends.com/image.edit/imagelibrary/petsnfriends/drinks/cat_milk_blue_bowl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836368"/>
            <a:ext cx="2322610" cy="75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99592" y="4170784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2160" y="4170784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s://i.pinimg.com/originals/94/3a/4a/943a4a6e48b336e3df01e525858ae7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111532"/>
            <a:ext cx="3246423" cy="3125780"/>
          </a:xfrm>
          <a:prstGeom prst="rect">
            <a:avLst/>
          </a:prstGeom>
          <a:noFill/>
        </p:spPr>
      </p:pic>
      <p:pic>
        <p:nvPicPr>
          <p:cNvPr id="19462" name="Picture 6" descr="https://st.depositphotos.com/1036080/2535/i/950/depositphotos_25351941-stock-photo-sunflower-meal-maize-and-bran.jp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653136"/>
            <a:ext cx="1481245" cy="1110934"/>
          </a:xfrm>
          <a:prstGeom prst="rect">
            <a:avLst/>
          </a:prstGeom>
          <a:noFill/>
        </p:spPr>
      </p:pic>
      <p:pic>
        <p:nvPicPr>
          <p:cNvPr id="10" name="Picture 4" descr="https://pixy.org/src/469/4692262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725144"/>
            <a:ext cx="1555019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56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КТО ЧТО ЕСТ?</vt:lpstr>
      <vt:lpstr>ИГРА «КТО ЧТО ЕСТ»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Самофеева</dc:creator>
  <cp:lastModifiedBy>comp</cp:lastModifiedBy>
  <cp:revision>14</cp:revision>
  <dcterms:created xsi:type="dcterms:W3CDTF">2020-04-08T09:50:55Z</dcterms:created>
  <dcterms:modified xsi:type="dcterms:W3CDTF">2020-04-08T11:38:22Z</dcterms:modified>
</cp:coreProperties>
</file>