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65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9.jpe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jpeg"/><Relationship Id="rId7" Type="http://schemas.microsoft.com/office/2007/relationships/hdphoto" Target="../media/hdphoto5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microsoft.com/office/2007/relationships/hdphoto" Target="../media/hdphoto4.wdp"/><Relationship Id="rId4" Type="http://schemas.openxmlformats.org/officeDocument/2006/relationships/image" Target="../media/image11.jpeg"/><Relationship Id="rId9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19.jpeg"/><Relationship Id="rId4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528" y="646816"/>
            <a:ext cx="9144000" cy="61926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31" y="0"/>
            <a:ext cx="91035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№25»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332677"/>
            <a:ext cx="63771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ГЕОКЭШИНГ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В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САДУ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84215" y="6470172"/>
            <a:ext cx="4373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Злобина В.А.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765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824" y="0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01775" y="1415678"/>
            <a:ext cx="662473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предмет, положенный в контейнер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прячут в интересном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например в памятнике,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лесу 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клада: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важна карта местонахождения. На карте нужно отметить, где спрятали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996952"/>
            <a:ext cx="669674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Способ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клада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поиск по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загадкам,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приметам, по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схеме: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кладом может быть не предмет, а например, слово;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необходимо задумать определённое слово, затем записать его буквами на схеме;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описывается внешность одного из детей группы;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участники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 его по загаданным приметам;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ответом является первая буква имени ребенка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предлагаются остальные приметы, это Еда, Стул, Волосы и Ноги, по которым дети отгадывают слова;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прочитать то слово, которое получилось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423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823" y="-4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3396" y="1400289"/>
            <a:ext cx="660896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игра на ориентирование, и каждый находит в ней что-то свое,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выполнять всем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Найти тайник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Забрать из тайника понравившийся предмет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тайник положить предмет, взамен взятого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Написать на сайте о своей находке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6178" y="3645024"/>
            <a:ext cx="4778827" cy="3165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5423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" y="0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797783"/>
            <a:ext cx="66967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способна вызвать огромный интерес у детей к физическим упражнениям. Дети расширяют свои знания, свой кругозор, наслаждаются окружающими видами в процессе данной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8062" y="3794356"/>
            <a:ext cx="4861418" cy="3031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3355" y="3794356"/>
            <a:ext cx="4306713" cy="3031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1532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824" y="0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996952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92380"/>
            <a:ext cx="3899925" cy="29249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896" y="3284984"/>
            <a:ext cx="4422287" cy="34701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2040" y="129067"/>
            <a:ext cx="3735526" cy="30047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6016" y="3208222"/>
            <a:ext cx="4311590" cy="354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36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825" y="0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01775" y="1415678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996952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29351" y="1959831"/>
            <a:ext cx="67105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Отличительной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особенностью игры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адаптированного варианта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–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картам 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схемам.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3645024"/>
            <a:ext cx="4201614" cy="3151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506" y="3645024"/>
            <a:ext cx="4478004" cy="3096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8836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" y="0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196752"/>
            <a:ext cx="64807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чтобы заинтересовать детей, в первые тайники можно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закладывать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конфеты. Ребята научаться искать тайник по указанным меткам и указаниям, которые 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оставляют.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усложняется задача - искать тайники по картам или схемам. Для этого необходимо научить детей читать карту, поэтому следующим шагом работы на подготовительном этапе проекта является обучение детей ориентироваться в пределах группы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участку, по схеме, по карте, посредством использования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игровых упражнений на развитие пространственных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4103693"/>
            <a:ext cx="3672408" cy="2754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2485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" y="1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582341"/>
            <a:ext cx="6192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возможность увлекательно провести время и испытать азарт в пределах родного города, а также, это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своеобразным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геокешингу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организуются целые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соревнования, к игре можно привлечь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 они весело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 удовольствием поиграют со своими детьми.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тайники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2381" y="3861048"/>
            <a:ext cx="4702293" cy="2905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2485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" y="1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1301555"/>
            <a:ext cx="3744416" cy="52844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9952" y="1484784"/>
            <a:ext cx="4775637" cy="45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85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0" y="798384"/>
            <a:ext cx="9144000" cy="61926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22752" y="7142"/>
            <a:ext cx="77719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Ура!!!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Клад найден!!!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332677"/>
            <a:ext cx="63771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32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" y="0"/>
            <a:ext cx="9134263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1640" y="1785010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одна из современных технологий дошкольного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2492896"/>
            <a:ext cx="619268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понятно, что мир не стоит на месте и новые технические возможности открывают новые формы деятельности человека. Вот Интернет. Для кого-то это возможность заработать, для кого-то – погружение в игру, а кто-то использует его как книгу или журнал. И вот в том же Интернете из нескольких других увлечений родился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игра использующая возможности GPS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745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" y="0"/>
            <a:ext cx="9134263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640" y="1523400"/>
            <a:ext cx="6408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(земля)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cache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(тайник),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«поиск тайника в земле».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действительно смысл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игры, в которую играют миллионы жителей разных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 мира.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3861048"/>
            <a:ext cx="60486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приключенческая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краеведения. А также,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положительную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231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" y="0"/>
            <a:ext cx="9134263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640" y="1523400"/>
            <a:ext cx="6408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601584"/>
            <a:ext cx="67687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спортивно-познавательную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спортом.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1720" y="3212976"/>
            <a:ext cx="5184575" cy="3500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6128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" y="0"/>
            <a:ext cx="9134263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640" y="1523400"/>
            <a:ext cx="6408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601584"/>
            <a:ext cx="67687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7643" y="1689173"/>
            <a:ext cx="62646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которую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решают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разыскивание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тайников,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сделанных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5816" y="2700153"/>
            <a:ext cx="4412202" cy="3181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4755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" y="0"/>
            <a:ext cx="9134263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31640" y="1661899"/>
            <a:ext cx="6408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276872"/>
            <a:ext cx="64087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энтузиастов.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приобщились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взрослые,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51"/>
          <p:cNvPicPr/>
          <p:nvPr/>
        </p:nvPicPr>
        <p:blipFill>
          <a:blip r:embed="rId3"/>
          <a:stretch/>
        </p:blipFill>
        <p:spPr>
          <a:xfrm>
            <a:off x="2843808" y="3501008"/>
            <a:ext cx="2859605" cy="2088232"/>
          </a:xfrm>
          <a:prstGeom prst="rect">
            <a:avLst/>
          </a:prstGeom>
          <a:noFill/>
        </p:spPr>
      </p:pic>
      <p:pic>
        <p:nvPicPr>
          <p:cNvPr id="12" name="Picture 150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825733" y="4221089"/>
            <a:ext cx="3221990" cy="2556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3115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" y="1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1556792"/>
            <a:ext cx="61926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упрощенную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ходят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картами-схемами,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передвигаются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532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823" y="-3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421265"/>
            <a:ext cx="69847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5" y="2132856"/>
            <a:ext cx="662473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работа.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изготавливается макет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группы, детского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сада, участка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находящегося на территории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за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территорией учреждения). Также на этом этапе с детьми проводятся игры-занятия по ориентированию, умение работать с макетом, картой-схемой, умение определять на них местоположение различных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этом этапе педагог создает сценарий, подбирает задачи для каждого задания, и готовит все необходимое для проведения самой игры, целью которой является найти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тайник.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игры.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этапе с детьми рассматривается карта-схема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маршрута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тайнику, дети дают ответы на вопросы связанные с предметом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или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местом, где спрятан тайник, делаются фотоснимки обнаруженного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этапе дети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результат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обобщают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знания, оформляют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конечный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423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137" y="1"/>
            <a:ext cx="9134263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9672" y="2492896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636912"/>
            <a:ext cx="655272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Образовательный 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характерными  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особенностями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интерактивных методик, так как включает в себя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участников, интересы которых в значительной степени пересекаются или совпадают;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чётко оговариваемых правил (каждая методика имеет собственные правила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                                                             -наличие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ясной, конкретной цели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участников в том объёме и тем способом, который они сами определяют;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групповую рефлексию;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67642" y="1631121"/>
            <a:ext cx="633670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геокэшинг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еще одним педагогическим инструментом в процессе воспитания и развития дошкольников.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054234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589</Words>
  <Application>Microsoft Office PowerPoint</Application>
  <PresentationFormat>Экран (4:3)</PresentationFormat>
  <Paragraphs>94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Programs</dc:creator>
  <cp:lastModifiedBy>RePack by Diakov</cp:lastModifiedBy>
  <cp:revision>16</cp:revision>
  <dcterms:created xsi:type="dcterms:W3CDTF">2021-06-07T14:09:30Z</dcterms:created>
  <dcterms:modified xsi:type="dcterms:W3CDTF">2021-06-07T16:45:48Z</dcterms:modified>
</cp:coreProperties>
</file>