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7" r:id="rId12"/>
    <p:sldId id="268" r:id="rId13"/>
    <p:sldId id="269" r:id="rId14"/>
    <p:sldId id="270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slide" Target="slide10.xml"/><Relationship Id="rId7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0.xml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slide" Target="slide7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5.xml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детский - 53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Блок-схема: перфолента 3"/>
          <p:cNvSpPr/>
          <p:nvPr/>
        </p:nvSpPr>
        <p:spPr>
          <a:xfrm>
            <a:off x="1857356" y="1857364"/>
            <a:ext cx="5286412" cy="2143140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одним  словом</a:t>
            </a:r>
            <a:endParaRPr lang="ru-RU" sz="36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1524" y="6215082"/>
            <a:ext cx="5062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Составила: воспитатель Альмухаметова Э.М.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лимон" descr="Лимон PNG фото скачать бесплатно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32656"/>
            <a:ext cx="1760984" cy="1224136"/>
          </a:xfrm>
          <a:prstGeom prst="rect">
            <a:avLst/>
          </a:prstGeom>
          <a:noFill/>
        </p:spPr>
      </p:pic>
      <p:pic>
        <p:nvPicPr>
          <p:cNvPr id="4" name="груша" descr="Груша PNG клипарт изображения (картинки) с альфа каналом и прозрачным  фоном. Скачать бесплатно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5215" r="4389"/>
          <a:stretch>
            <a:fillRect/>
          </a:stretch>
        </p:blipFill>
        <p:spPr bwMode="auto">
          <a:xfrm>
            <a:off x="7092280" y="260648"/>
            <a:ext cx="1363040" cy="1412776"/>
          </a:xfrm>
          <a:prstGeom prst="rect">
            <a:avLst/>
          </a:prstGeom>
          <a:noFill/>
        </p:spPr>
      </p:pic>
      <p:pic>
        <p:nvPicPr>
          <p:cNvPr id="5" name="слива" descr="слива пнг клипарт - Создать мем - Meme-arsenal.co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92" t="8640" r="18353" b="13601"/>
          <a:stretch>
            <a:fillRect/>
          </a:stretch>
        </p:blipFill>
        <p:spPr bwMode="auto">
          <a:xfrm>
            <a:off x="467544" y="1844824"/>
            <a:ext cx="1584176" cy="1500798"/>
          </a:xfrm>
          <a:prstGeom prst="rect">
            <a:avLst/>
          </a:prstGeom>
          <a:noFill/>
        </p:spPr>
      </p:pic>
      <p:pic>
        <p:nvPicPr>
          <p:cNvPr id="6" name="яблоко" descr="Яблоко PNG клипарт изображения (картинки) с альфа каналом и прозрачным  фоном. Скачать бесплатно.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572008"/>
            <a:ext cx="1584176" cy="1585922"/>
          </a:xfrm>
          <a:prstGeom prst="rect">
            <a:avLst/>
          </a:prstGeom>
          <a:noFill/>
        </p:spPr>
      </p:pic>
      <p:pic>
        <p:nvPicPr>
          <p:cNvPr id="7" name="банан" descr="Создать мем &amp;quot;банан, банан иконка png, банально банан&amp;quot; - Картинки -  Meme-arsenal.com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8" t="10584" r="6496" b="18353"/>
          <a:stretch>
            <a:fillRect/>
          </a:stretch>
        </p:blipFill>
        <p:spPr bwMode="auto">
          <a:xfrm>
            <a:off x="3929058" y="4643446"/>
            <a:ext cx="2157176" cy="1152128"/>
          </a:xfrm>
          <a:prstGeom prst="rect">
            <a:avLst/>
          </a:prstGeom>
          <a:noFill/>
        </p:spPr>
      </p:pic>
      <p:pic>
        <p:nvPicPr>
          <p:cNvPr id="8" name="арбуз" descr="Арбузы - клипарт на прозрачном фоне в png. Обсуждение на LiveInternet -  Российский Сервис Онлайн-Дневников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2571744"/>
            <a:ext cx="1632273" cy="1484784"/>
          </a:xfrm>
          <a:prstGeom prst="rect">
            <a:avLst/>
          </a:prstGeom>
          <a:noFill/>
        </p:spPr>
      </p:pic>
      <p:pic>
        <p:nvPicPr>
          <p:cNvPr id="9" name="ананас" descr="Ананас для детей — Все для детского сада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415"/>
          <a:stretch>
            <a:fillRect/>
          </a:stretch>
        </p:blipFill>
        <p:spPr bwMode="auto">
          <a:xfrm>
            <a:off x="6572264" y="2428868"/>
            <a:ext cx="2153944" cy="224197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Фрукты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7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41993" t="56088" r="41441" b="4939"/>
          <a:stretch>
            <a:fillRect/>
          </a:stretch>
        </p:blipFill>
        <p:spPr bwMode="auto">
          <a:xfrm>
            <a:off x="1214414" y="928670"/>
            <a:ext cx="1237471" cy="1518714"/>
          </a:xfrm>
          <a:prstGeom prst="rect">
            <a:avLst/>
          </a:prstGeom>
          <a:noFill/>
        </p:spPr>
      </p:pic>
      <p:pic>
        <p:nvPicPr>
          <p:cNvPr id="3" name="4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82392" t="3620" b="55963"/>
          <a:stretch>
            <a:fillRect/>
          </a:stretch>
        </p:blipFill>
        <p:spPr bwMode="auto">
          <a:xfrm>
            <a:off x="4000496" y="2643182"/>
            <a:ext cx="1323029" cy="1584176"/>
          </a:xfrm>
          <a:prstGeom prst="rect">
            <a:avLst/>
          </a:prstGeom>
          <a:noFill/>
        </p:spPr>
      </p:pic>
      <p:pic>
        <p:nvPicPr>
          <p:cNvPr id="4" name="9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82077" t="56424"/>
          <a:stretch>
            <a:fillRect/>
          </a:stretch>
        </p:blipFill>
        <p:spPr bwMode="auto">
          <a:xfrm>
            <a:off x="6858016" y="1285860"/>
            <a:ext cx="1249046" cy="1584176"/>
          </a:xfrm>
          <a:prstGeom prst="rect">
            <a:avLst/>
          </a:prstGeom>
          <a:noFill/>
        </p:spPr>
      </p:pic>
      <p:pic>
        <p:nvPicPr>
          <p:cNvPr id="5" name="8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62411" t="56256" r="21023" b="3327"/>
          <a:stretch>
            <a:fillRect/>
          </a:stretch>
        </p:blipFill>
        <p:spPr bwMode="auto">
          <a:xfrm>
            <a:off x="1259632" y="3933056"/>
            <a:ext cx="1131553" cy="1440159"/>
          </a:xfrm>
          <a:prstGeom prst="rect">
            <a:avLst/>
          </a:prstGeom>
          <a:noFill/>
        </p:spPr>
      </p:pic>
      <p:pic>
        <p:nvPicPr>
          <p:cNvPr id="6" name="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41554" t="4727" r="41127" b="56300"/>
          <a:stretch>
            <a:fillRect/>
          </a:stretch>
        </p:blipFill>
        <p:spPr bwMode="auto">
          <a:xfrm>
            <a:off x="6876256" y="3789040"/>
            <a:ext cx="1330814" cy="1562260"/>
          </a:xfrm>
          <a:prstGeom prst="rect">
            <a:avLst/>
          </a:prstGeom>
          <a:noFill/>
        </p:spPr>
      </p:pic>
      <p:pic>
        <p:nvPicPr>
          <p:cNvPr id="7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21574" t="55920" r="63366" b="4385"/>
          <a:stretch>
            <a:fillRect/>
          </a:stretch>
        </p:blipFill>
        <p:spPr bwMode="auto">
          <a:xfrm>
            <a:off x="4286248" y="214290"/>
            <a:ext cx="1086666" cy="1494166"/>
          </a:xfrm>
          <a:prstGeom prst="rect">
            <a:avLst/>
          </a:prstGeom>
          <a:noFill/>
        </p:spPr>
      </p:pic>
      <p:pic>
        <p:nvPicPr>
          <p:cNvPr id="8" name="Picture 2" descr="Набор цифр ПНГ на Прозрачном Фоне • Скачать PNG Набор цифр"/>
          <p:cNvPicPr>
            <a:picLocks noChangeAspect="1" noChangeArrowheads="1"/>
          </p:cNvPicPr>
          <p:nvPr/>
        </p:nvPicPr>
        <p:blipFill>
          <a:blip r:embed="rId3" cstate="print"/>
          <a:srcRect l="1908" t="54309" r="83785"/>
          <a:stretch>
            <a:fillRect/>
          </a:stretch>
        </p:blipFill>
        <p:spPr bwMode="auto">
          <a:xfrm>
            <a:off x="4143372" y="5000636"/>
            <a:ext cx="893906" cy="14892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85728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Цифры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Презентация &quot;Время суток&quot;."/>
          <p:cNvPicPr>
            <a:picLocks noChangeAspect="1" noChangeArrowheads="1"/>
          </p:cNvPicPr>
          <p:nvPr/>
        </p:nvPicPr>
        <p:blipFill>
          <a:blip r:embed="rId3" cstate="print"/>
          <a:srcRect l="48751" t="6989" r="13749" b="52733"/>
          <a:stretch>
            <a:fillRect/>
          </a:stretch>
        </p:blipFill>
        <p:spPr bwMode="auto">
          <a:xfrm>
            <a:off x="714348" y="642918"/>
            <a:ext cx="2571768" cy="2071702"/>
          </a:xfrm>
          <a:prstGeom prst="rect">
            <a:avLst/>
          </a:prstGeom>
          <a:noFill/>
        </p:spPr>
      </p:pic>
      <p:pic>
        <p:nvPicPr>
          <p:cNvPr id="3" name="Picture 2" descr="Презентация &quot;Время суток&quot;."/>
          <p:cNvPicPr>
            <a:picLocks noChangeAspect="1" noChangeArrowheads="1"/>
          </p:cNvPicPr>
          <p:nvPr/>
        </p:nvPicPr>
        <p:blipFill>
          <a:blip r:embed="rId3" cstate="print"/>
          <a:srcRect l="9168" t="6989" r="54374" b="52733"/>
          <a:stretch>
            <a:fillRect/>
          </a:stretch>
        </p:blipFill>
        <p:spPr bwMode="auto">
          <a:xfrm>
            <a:off x="857224" y="4000504"/>
            <a:ext cx="2500330" cy="2071702"/>
          </a:xfrm>
          <a:prstGeom prst="rect">
            <a:avLst/>
          </a:prstGeom>
          <a:noFill/>
        </p:spPr>
      </p:pic>
      <p:pic>
        <p:nvPicPr>
          <p:cNvPr id="4" name="Picture 2" descr="Презентация &quot;Время суток&quot;."/>
          <p:cNvPicPr>
            <a:picLocks noChangeAspect="1" noChangeArrowheads="1"/>
          </p:cNvPicPr>
          <p:nvPr/>
        </p:nvPicPr>
        <p:blipFill>
          <a:blip r:embed="rId3" cstate="print"/>
          <a:srcRect l="48473" t="51063" r="13117" b="6201"/>
          <a:stretch>
            <a:fillRect/>
          </a:stretch>
        </p:blipFill>
        <p:spPr bwMode="auto">
          <a:xfrm>
            <a:off x="5572132" y="3857628"/>
            <a:ext cx="2634136" cy="2198098"/>
          </a:xfrm>
          <a:prstGeom prst="rect">
            <a:avLst/>
          </a:prstGeom>
          <a:noFill/>
        </p:spPr>
      </p:pic>
      <p:pic>
        <p:nvPicPr>
          <p:cNvPr id="5" name="Picture 2" descr="Презентация &quot;Время суток&quot;."/>
          <p:cNvPicPr>
            <a:picLocks noChangeAspect="1" noChangeArrowheads="1"/>
          </p:cNvPicPr>
          <p:nvPr/>
        </p:nvPicPr>
        <p:blipFill>
          <a:blip r:embed="rId3" cstate="print"/>
          <a:srcRect l="7084" t="50878" r="53749" b="6201"/>
          <a:stretch>
            <a:fillRect/>
          </a:stretch>
        </p:blipFill>
        <p:spPr bwMode="auto">
          <a:xfrm>
            <a:off x="5500694" y="714356"/>
            <a:ext cx="2686072" cy="22076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Части суток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Рисунки времена года для детей - 47 фото"/>
          <p:cNvPicPr>
            <a:picLocks noChangeAspect="1" noChangeArrowheads="1"/>
          </p:cNvPicPr>
          <p:nvPr/>
        </p:nvPicPr>
        <p:blipFill>
          <a:blip r:embed="rId3" cstate="print"/>
          <a:srcRect r="50337" b="50337"/>
          <a:stretch>
            <a:fillRect/>
          </a:stretch>
        </p:blipFill>
        <p:spPr bwMode="auto">
          <a:xfrm>
            <a:off x="5143504" y="714356"/>
            <a:ext cx="2571768" cy="2571768"/>
          </a:xfrm>
          <a:prstGeom prst="rect">
            <a:avLst/>
          </a:prstGeom>
          <a:noFill/>
        </p:spPr>
      </p:pic>
      <p:pic>
        <p:nvPicPr>
          <p:cNvPr id="4" name="Picture 2" descr="Рисунки времена года для детей - 47 фото"/>
          <p:cNvPicPr>
            <a:picLocks noChangeAspect="1" noChangeArrowheads="1"/>
          </p:cNvPicPr>
          <p:nvPr/>
        </p:nvPicPr>
        <p:blipFill>
          <a:blip r:embed="rId3" cstate="print"/>
          <a:srcRect l="50859" b="50521"/>
          <a:stretch>
            <a:fillRect/>
          </a:stretch>
        </p:blipFill>
        <p:spPr bwMode="auto">
          <a:xfrm>
            <a:off x="1285852" y="3643314"/>
            <a:ext cx="2544722" cy="2562244"/>
          </a:xfrm>
          <a:prstGeom prst="rect">
            <a:avLst/>
          </a:prstGeom>
          <a:noFill/>
        </p:spPr>
      </p:pic>
      <p:pic>
        <p:nvPicPr>
          <p:cNvPr id="5" name="Picture 2" descr="Рисунки времена года для детей - 47 фото"/>
          <p:cNvPicPr>
            <a:picLocks noChangeAspect="1" noChangeArrowheads="1"/>
          </p:cNvPicPr>
          <p:nvPr/>
        </p:nvPicPr>
        <p:blipFill>
          <a:blip r:embed="rId3" cstate="print"/>
          <a:srcRect l="50675" t="50675"/>
          <a:stretch>
            <a:fillRect/>
          </a:stretch>
        </p:blipFill>
        <p:spPr bwMode="auto">
          <a:xfrm>
            <a:off x="1285852" y="714356"/>
            <a:ext cx="2554246" cy="2554247"/>
          </a:xfrm>
          <a:prstGeom prst="rect">
            <a:avLst/>
          </a:prstGeom>
          <a:noFill/>
        </p:spPr>
      </p:pic>
      <p:pic>
        <p:nvPicPr>
          <p:cNvPr id="6" name="Picture 2" descr="Рисунки времена года для детей - 47 фото"/>
          <p:cNvPicPr>
            <a:picLocks noChangeAspect="1" noChangeArrowheads="1"/>
          </p:cNvPicPr>
          <p:nvPr/>
        </p:nvPicPr>
        <p:blipFill>
          <a:blip r:embed="rId3" cstate="print"/>
          <a:srcRect t="50491" r="50888"/>
          <a:stretch>
            <a:fillRect/>
          </a:stretch>
        </p:blipFill>
        <p:spPr bwMode="auto">
          <a:xfrm>
            <a:off x="5143504" y="3643314"/>
            <a:ext cx="2543196" cy="256377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Времена года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цветы картинки для детей дошкольников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 cstate="print"/>
          <a:srcRect t="31169" r="50350" b="32467"/>
          <a:stretch>
            <a:fillRect/>
          </a:stretch>
        </p:blipFill>
        <p:spPr bwMode="auto">
          <a:xfrm>
            <a:off x="3357554" y="285728"/>
            <a:ext cx="1928826" cy="2000264"/>
          </a:xfrm>
          <a:prstGeom prst="rect">
            <a:avLst/>
          </a:prstGeom>
          <a:noFill/>
        </p:spPr>
      </p:pic>
      <p:pic>
        <p:nvPicPr>
          <p:cNvPr id="4" name="Picture 2" descr="цветы картинки для детей дошкольников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 cstate="print"/>
          <a:srcRect l="47565" t="32294" r="946" b="32641"/>
          <a:stretch>
            <a:fillRect/>
          </a:stretch>
        </p:blipFill>
        <p:spPr bwMode="auto">
          <a:xfrm>
            <a:off x="6286512" y="571480"/>
            <a:ext cx="2000264" cy="1928826"/>
          </a:xfrm>
          <a:prstGeom prst="rect">
            <a:avLst/>
          </a:prstGeom>
          <a:noFill/>
        </p:spPr>
      </p:pic>
      <p:pic>
        <p:nvPicPr>
          <p:cNvPr id="5" name="Picture 2" descr="цветы картинки для детей дошкольников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 cstate="print"/>
          <a:srcRect t="64589" r="49002"/>
          <a:stretch>
            <a:fillRect/>
          </a:stretch>
        </p:blipFill>
        <p:spPr bwMode="auto">
          <a:xfrm>
            <a:off x="1071538" y="4429132"/>
            <a:ext cx="1981216" cy="1947874"/>
          </a:xfrm>
          <a:prstGeom prst="rect">
            <a:avLst/>
          </a:prstGeom>
          <a:noFill/>
        </p:spPr>
      </p:pic>
      <p:pic>
        <p:nvPicPr>
          <p:cNvPr id="6" name="Picture 2" descr="цветы картинки для детей дошкольников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 cstate="print"/>
          <a:srcRect l="48914" t="64416"/>
          <a:stretch>
            <a:fillRect/>
          </a:stretch>
        </p:blipFill>
        <p:spPr bwMode="auto">
          <a:xfrm>
            <a:off x="3857620" y="2500306"/>
            <a:ext cx="1984632" cy="1957398"/>
          </a:xfrm>
          <a:prstGeom prst="rect">
            <a:avLst/>
          </a:prstGeom>
          <a:noFill/>
        </p:spPr>
      </p:pic>
      <p:pic>
        <p:nvPicPr>
          <p:cNvPr id="7" name="Picture 2" descr="цветы картинки для детей дошкольников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 cstate="print"/>
          <a:srcRect r="49002" b="65281"/>
          <a:stretch>
            <a:fillRect/>
          </a:stretch>
        </p:blipFill>
        <p:spPr bwMode="auto">
          <a:xfrm>
            <a:off x="4429124" y="4786322"/>
            <a:ext cx="1981216" cy="1909778"/>
          </a:xfrm>
          <a:prstGeom prst="rect">
            <a:avLst/>
          </a:prstGeom>
          <a:noFill/>
        </p:spPr>
      </p:pic>
      <p:pic>
        <p:nvPicPr>
          <p:cNvPr id="8" name="Picture 2" descr="цветы картинки для детей дошкольников: 2 тыс изображений найдено в Яндекс  Картинках"/>
          <p:cNvPicPr>
            <a:picLocks noChangeAspect="1" noChangeArrowheads="1"/>
          </p:cNvPicPr>
          <p:nvPr/>
        </p:nvPicPr>
        <p:blipFill>
          <a:blip r:embed="rId3" cstate="print"/>
          <a:srcRect l="48914" b="64156"/>
          <a:stretch>
            <a:fillRect/>
          </a:stretch>
        </p:blipFill>
        <p:spPr bwMode="auto">
          <a:xfrm>
            <a:off x="500034" y="1571612"/>
            <a:ext cx="1984632" cy="1971692"/>
          </a:xfrm>
          <a:prstGeom prst="rect">
            <a:avLst/>
          </a:prstGeom>
          <a:noFill/>
        </p:spPr>
      </p:pic>
      <p:pic>
        <p:nvPicPr>
          <p:cNvPr id="2052" name="Picture 4" descr="Картинки на шкафчики в детском саду &quot;Цветы&quot; - Всё для детского сада -  Методический кабинет - Обучение и развитие - Поче… | Цветы, Детский сад  цвета, Названия цветов"/>
          <p:cNvPicPr>
            <a:picLocks noChangeAspect="1" noChangeArrowheads="1"/>
          </p:cNvPicPr>
          <p:nvPr/>
        </p:nvPicPr>
        <p:blipFill>
          <a:blip r:embed="rId4" cstate="print"/>
          <a:srcRect l="67623" t="51924" r="3447" b="27884"/>
          <a:stretch>
            <a:fillRect/>
          </a:stretch>
        </p:blipFill>
        <p:spPr bwMode="auto">
          <a:xfrm>
            <a:off x="6858016" y="3214686"/>
            <a:ext cx="1785950" cy="177106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rgbClr val="FFC000"/>
                </a:solidFill>
              </a:rPr>
              <a:t>Цветы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43207"/>
            <a:ext cx="1571636" cy="251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C:\Users\User PC\Desktop\000001-663x5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929066"/>
            <a:ext cx="1500198" cy="240132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дерево дуб плоды"/>
          <p:cNvPicPr>
            <a:picLocks noChangeAspect="1" noChangeArrowheads="1"/>
          </p:cNvPicPr>
          <p:nvPr/>
        </p:nvPicPr>
        <p:blipFill>
          <a:blip r:embed="rId5" cstate="print"/>
          <a:srcRect t="3836" b="4091"/>
          <a:stretch>
            <a:fillRect/>
          </a:stretch>
        </p:blipFill>
        <p:spPr bwMode="auto">
          <a:xfrm>
            <a:off x="4286248" y="4000504"/>
            <a:ext cx="1520166" cy="2286016"/>
          </a:xfrm>
          <a:prstGeom prst="rect">
            <a:avLst/>
          </a:prstGeom>
          <a:noFill/>
        </p:spPr>
      </p:pic>
      <p:pic>
        <p:nvPicPr>
          <p:cNvPr id="6" name="Picture 6" descr="C:\Users\User PC\Desktop\img30ё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71480"/>
            <a:ext cx="1465444" cy="235745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357166"/>
            <a:ext cx="1785950" cy="229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C:\Users\User PC\Desktop\1266296257_0022-069-ked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143380"/>
            <a:ext cx="1728536" cy="22145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Деревья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285992"/>
            <a:ext cx="4517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FFFF00"/>
                </a:solidFill>
                <a:effectLst/>
                <a:latin typeface="Segoe Print" pitchFamily="2" charset="0"/>
                <a:ea typeface="Verdana" pitchFamily="34" charset="0"/>
                <a:cs typeface="Myanmar Text" pitchFamily="34" charset="0"/>
              </a:rPr>
              <a:t>молодец</a:t>
            </a:r>
            <a:endParaRPr lang="ru-RU" sz="8000" b="1" cap="none" spc="0" dirty="0">
              <a:ln/>
              <a:solidFill>
                <a:srgbClr val="FFFF00"/>
              </a:solidFill>
              <a:effectLst/>
              <a:latin typeface="Segoe Print" pitchFamily="2" charset="0"/>
              <a:ea typeface="Verdana" pitchFamily="34" charset="0"/>
              <a:cs typeface="Myanmar Tex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Atlant\Pictures\кор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9538" y="2571744"/>
            <a:ext cx="1528911" cy="1495431"/>
          </a:xfrm>
          <a:prstGeom prst="rect">
            <a:avLst/>
          </a:prstGeom>
          <a:noFill/>
        </p:spPr>
      </p:pic>
      <p:pic>
        <p:nvPicPr>
          <p:cNvPr id="2052" name="Picture 4" descr="C:\Users\Atlant\Pictures\ов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14817"/>
            <a:ext cx="1643074" cy="1619261"/>
          </a:xfrm>
          <a:prstGeom prst="rect">
            <a:avLst/>
          </a:prstGeom>
          <a:noFill/>
        </p:spPr>
      </p:pic>
      <p:pic>
        <p:nvPicPr>
          <p:cNvPr id="2053" name="Picture 5" descr="C:\Users\Atlant\Pictures\лошад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00504"/>
            <a:ext cx="1724028" cy="1724028"/>
          </a:xfrm>
          <a:prstGeom prst="rect">
            <a:avLst/>
          </a:prstGeom>
          <a:noFill/>
        </p:spPr>
      </p:pic>
      <p:pic>
        <p:nvPicPr>
          <p:cNvPr id="7" name="коза" descr="C:\Users\Зверь\Pictures\дом жив\kozoch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143512"/>
            <a:ext cx="1775768" cy="1552022"/>
          </a:xfrm>
          <a:prstGeom prst="rect">
            <a:avLst/>
          </a:prstGeom>
          <a:noFill/>
        </p:spPr>
      </p:pic>
      <p:pic>
        <p:nvPicPr>
          <p:cNvPr id="8" name="кошка" descr="C:\Users\Зверь\Pictures\дом жив\domashnie-zhivotnye-v-kartinkax-7.jpg"/>
          <p:cNvPicPr>
            <a:picLocks noChangeAspect="1" noChangeArrowheads="1"/>
          </p:cNvPicPr>
          <p:nvPr/>
        </p:nvPicPr>
        <p:blipFill>
          <a:blip r:embed="rId7" cstate="print"/>
          <a:srcRect t="7630" r="7692"/>
          <a:stretch>
            <a:fillRect/>
          </a:stretch>
        </p:blipFill>
        <p:spPr bwMode="auto">
          <a:xfrm>
            <a:off x="1142976" y="780761"/>
            <a:ext cx="1428760" cy="1441343"/>
          </a:xfrm>
          <a:prstGeom prst="rect">
            <a:avLst/>
          </a:prstGeom>
          <a:noFill/>
        </p:spPr>
      </p:pic>
      <p:pic>
        <p:nvPicPr>
          <p:cNvPr id="9" name="собака" descr="C:\Users\Зверь\Pictures\дом жив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29" y="1714488"/>
            <a:ext cx="1550071" cy="1643074"/>
          </a:xfrm>
          <a:prstGeom prst="rect">
            <a:avLst/>
          </a:prstGeom>
          <a:noFill/>
        </p:spPr>
      </p:pic>
      <p:pic>
        <p:nvPicPr>
          <p:cNvPr id="10" name="лошадь" descr="C:\Users\Зверь\Pictures\дом жив\07labgi0l123870236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470996"/>
            <a:ext cx="1785950" cy="13952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357166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Домашние животные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бабочка рисунок для детей на прозрачном фоне нарисованные: 2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286124"/>
            <a:ext cx="1838909" cy="1214446"/>
          </a:xfrm>
          <a:prstGeom prst="rect">
            <a:avLst/>
          </a:prstGeom>
          <a:noFill/>
        </p:spPr>
      </p:pic>
      <p:pic>
        <p:nvPicPr>
          <p:cNvPr id="4" name="Picture 13" descr="улитка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4" cstate="print"/>
          <a:srcRect l="13245" t="4688" r="22185" b="6249"/>
          <a:stretch>
            <a:fillRect/>
          </a:stretch>
        </p:blipFill>
        <p:spPr bwMode="auto">
          <a:xfrm>
            <a:off x="1214414" y="714356"/>
            <a:ext cx="1428760" cy="1392125"/>
          </a:xfrm>
          <a:prstGeom prst="rect">
            <a:avLst/>
          </a:prstGeom>
          <a:noFill/>
        </p:spPr>
      </p:pic>
      <p:pic>
        <p:nvPicPr>
          <p:cNvPr id="5" name="Picture 2" descr="жук картинки для детей нарисованные цветные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2547910"/>
            <a:ext cx="1643074" cy="1643075"/>
          </a:xfrm>
          <a:prstGeom prst="rect">
            <a:avLst/>
          </a:prstGeom>
          <a:noFill/>
        </p:spPr>
      </p:pic>
      <p:pic>
        <p:nvPicPr>
          <p:cNvPr id="6" name="Picture 4" descr="Муравей рисунок - 67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1" y="5214950"/>
            <a:ext cx="2143141" cy="1309102"/>
          </a:xfrm>
          <a:prstGeom prst="rect">
            <a:avLst/>
          </a:prstGeom>
          <a:noFill/>
        </p:spPr>
      </p:pic>
      <p:pic>
        <p:nvPicPr>
          <p:cNvPr id="7" name="Picture 25" descr="муха картинки для детей: 2 тыс изображений найдено в Яндекс Картинках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4429132"/>
            <a:ext cx="1914213" cy="1404927"/>
          </a:xfrm>
          <a:prstGeom prst="rect">
            <a:avLst/>
          </a:prstGeom>
          <a:noFill/>
        </p:spPr>
      </p:pic>
      <p:pic>
        <p:nvPicPr>
          <p:cNvPr id="8" name="Picture 21" descr="комар картинки для детей дошкольного возраста: 2 тыс изображений найдено в  Яндекс Картинках"/>
          <p:cNvPicPr>
            <a:picLocks noChangeAspect="1" noChangeArrowheads="1"/>
          </p:cNvPicPr>
          <p:nvPr/>
        </p:nvPicPr>
        <p:blipFill>
          <a:blip r:embed="rId8" cstate="print"/>
          <a:srcRect t="11719" b="6249"/>
          <a:stretch>
            <a:fillRect/>
          </a:stretch>
        </p:blipFill>
        <p:spPr bwMode="auto">
          <a:xfrm>
            <a:off x="6572264" y="2071678"/>
            <a:ext cx="2029097" cy="1143008"/>
          </a:xfrm>
          <a:prstGeom prst="rect">
            <a:avLst/>
          </a:prstGeom>
          <a:noFill/>
        </p:spPr>
      </p:pic>
      <p:pic>
        <p:nvPicPr>
          <p:cNvPr id="9" name="Picture 23" descr="насекомые картинки для детей с названиями кузнечик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9" cstate="print"/>
          <a:srcRect l="7026" t="18750" r="6908" b="6249"/>
          <a:stretch>
            <a:fillRect/>
          </a:stretch>
        </p:blipFill>
        <p:spPr bwMode="auto">
          <a:xfrm>
            <a:off x="4143372" y="405277"/>
            <a:ext cx="1785950" cy="11663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Насекомые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0" descr="https://akademiarechi.ru/wp-content/uploads/2019/12/kartinki-mebeli2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1320" t="35368" r="4541" b="35159"/>
          <a:stretch>
            <a:fillRect/>
          </a:stretch>
        </p:blipFill>
        <p:spPr bwMode="auto">
          <a:xfrm>
            <a:off x="1142976" y="4286256"/>
            <a:ext cx="1584176" cy="1440160"/>
          </a:xfrm>
          <a:prstGeom prst="rect">
            <a:avLst/>
          </a:prstGeom>
          <a:noFill/>
        </p:spPr>
      </p:pic>
      <p:pic>
        <p:nvPicPr>
          <p:cNvPr id="5" name="Picture 28" descr="https://akademiarechi.ru/wp-content/uploads/2019/12/kartinki-mebeli2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81699" b="73613"/>
          <a:stretch>
            <a:fillRect/>
          </a:stretch>
        </p:blipFill>
        <p:spPr bwMode="auto">
          <a:xfrm>
            <a:off x="3714744" y="714356"/>
            <a:ext cx="1209750" cy="1440160"/>
          </a:xfrm>
          <a:prstGeom prst="rect">
            <a:avLst/>
          </a:prstGeom>
          <a:noFill/>
        </p:spPr>
      </p:pic>
      <p:pic>
        <p:nvPicPr>
          <p:cNvPr id="6" name="Picture 6" descr="https://akademiarechi.ru/wp-content/uploads/2019/12/kartinki-mebeli2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3879" r="7468" b="67441"/>
          <a:stretch>
            <a:fillRect/>
          </a:stretch>
        </p:blipFill>
        <p:spPr bwMode="auto">
          <a:xfrm>
            <a:off x="4929190" y="4857760"/>
            <a:ext cx="1224136" cy="1590924"/>
          </a:xfrm>
          <a:prstGeom prst="rect">
            <a:avLst/>
          </a:prstGeom>
          <a:noFill/>
        </p:spPr>
      </p:pic>
      <p:pic>
        <p:nvPicPr>
          <p:cNvPr id="7" name="Picture 22" descr="https://akademiarechi.ru/wp-content/uploads/2019/12/kartinki-mebeli2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53377" r="23747" b="76753"/>
          <a:stretch>
            <a:fillRect/>
          </a:stretch>
        </p:blipFill>
        <p:spPr bwMode="auto">
          <a:xfrm>
            <a:off x="6876256" y="1124744"/>
            <a:ext cx="1512168" cy="1268760"/>
          </a:xfrm>
          <a:prstGeom prst="rect">
            <a:avLst/>
          </a:prstGeom>
          <a:noFill/>
        </p:spPr>
      </p:pic>
      <p:pic>
        <p:nvPicPr>
          <p:cNvPr id="8" name="Picture 18" descr="https://akademiarechi.ru/wp-content/uploads/2019/12/kartinki-mebeli20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2179" t="73884" r="72767"/>
          <a:stretch>
            <a:fillRect/>
          </a:stretch>
        </p:blipFill>
        <p:spPr bwMode="auto">
          <a:xfrm>
            <a:off x="428596" y="1142984"/>
            <a:ext cx="1656184" cy="1425377"/>
          </a:xfrm>
          <a:prstGeom prst="rect">
            <a:avLst/>
          </a:prstGeom>
          <a:noFill/>
        </p:spPr>
      </p:pic>
      <p:pic>
        <p:nvPicPr>
          <p:cNvPr id="9" name="Picture 2" descr="https://akademiarechi.ru/wp-content/uploads/2019/12/kartinki-mebeli2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681" t="67789" r="74763"/>
          <a:stretch>
            <a:fillRect/>
          </a:stretch>
        </p:blipFill>
        <p:spPr bwMode="auto">
          <a:xfrm>
            <a:off x="7164288" y="3068960"/>
            <a:ext cx="1152128" cy="1573958"/>
          </a:xfrm>
          <a:prstGeom prst="rect">
            <a:avLst/>
          </a:prstGeom>
          <a:noFill/>
        </p:spPr>
      </p:pic>
      <p:pic>
        <p:nvPicPr>
          <p:cNvPr id="10" name="Picture 34" descr="Мебель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 l="24090" t="65367" r="55120" b="8041"/>
          <a:stretch>
            <a:fillRect/>
          </a:stretch>
        </p:blipFill>
        <p:spPr bwMode="auto">
          <a:xfrm>
            <a:off x="3643306" y="2857496"/>
            <a:ext cx="1584176" cy="15121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Мебель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помидор" descr="Помидоры PNG фото, скачать бесплатно изображения помидоров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28604"/>
            <a:ext cx="1341643" cy="1294686"/>
          </a:xfrm>
          <a:prstGeom prst="rect">
            <a:avLst/>
          </a:prstGeom>
          <a:noFill/>
        </p:spPr>
      </p:pic>
      <p:pic>
        <p:nvPicPr>
          <p:cNvPr id="4" name="свекла" descr="Стихи про Свёклу. Сборник детских стихов про Свёклу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500042"/>
            <a:ext cx="1512168" cy="1512168"/>
          </a:xfrm>
          <a:prstGeom prst="rect">
            <a:avLst/>
          </a:prstGeom>
          <a:noFill/>
        </p:spPr>
      </p:pic>
      <p:pic>
        <p:nvPicPr>
          <p:cNvPr id="5" name="лук" descr="Картинка для детей &amp;quot;Лук&amp;quot; (24 фото) ⭐ Юмор, картинки и забавные фото |  Осенние овощи, Овощи, Для детей"/>
          <p:cNvPicPr>
            <a:picLocks noChangeAspect="1" noChangeArrowheads="1"/>
          </p:cNvPicPr>
          <p:nvPr/>
        </p:nvPicPr>
        <p:blipFill>
          <a:blip r:embed="rId6" cstate="print"/>
          <a:srcRect l="18389" r="11121" b="9953"/>
          <a:stretch>
            <a:fillRect/>
          </a:stretch>
        </p:blipFill>
        <p:spPr bwMode="auto">
          <a:xfrm>
            <a:off x="5000628" y="4786322"/>
            <a:ext cx="1656184" cy="1584176"/>
          </a:xfrm>
          <a:prstGeom prst="rect">
            <a:avLst/>
          </a:prstGeom>
          <a:noFill/>
        </p:spPr>
      </p:pic>
      <p:pic>
        <p:nvPicPr>
          <p:cNvPr id="6" name="тыква" descr="Картинки на прозрачном фоне овощ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2285992"/>
            <a:ext cx="1656184" cy="1296144"/>
          </a:xfrm>
          <a:prstGeom prst="rect">
            <a:avLst/>
          </a:prstGeom>
          <a:noFill/>
        </p:spPr>
      </p:pic>
      <p:pic>
        <p:nvPicPr>
          <p:cNvPr id="7" name="капуста" descr="Cabbage, Vegetable illustration, Scrapbook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2285992"/>
            <a:ext cx="1521169" cy="1405180"/>
          </a:xfrm>
          <a:prstGeom prst="rect">
            <a:avLst/>
          </a:prstGeom>
          <a:noFill/>
        </p:spPr>
      </p:pic>
      <p:pic>
        <p:nvPicPr>
          <p:cNvPr id="8" name="морковь" descr="Картинки моркови для детей (34 фото) | СмехКлу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5072074"/>
            <a:ext cx="2376264" cy="1172278"/>
          </a:xfrm>
          <a:prstGeom prst="rect">
            <a:avLst/>
          </a:prstGeom>
          <a:noFill/>
        </p:spPr>
      </p:pic>
      <p:pic>
        <p:nvPicPr>
          <p:cNvPr id="9" name="картошка" descr="Картофель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3071810"/>
            <a:ext cx="1968160" cy="122413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Овощи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груз с прицеп" descr="Автомобиль Nissan Diesel Quon Truck, Грузовой автомобиль с, грузовой транспорт, вождение, вид транспорта png 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28604"/>
            <a:ext cx="1686104" cy="1222426"/>
          </a:xfrm>
          <a:prstGeom prst="rect">
            <a:avLst/>
          </a:prstGeom>
          <a:noFill/>
        </p:spPr>
      </p:pic>
      <p:pic>
        <p:nvPicPr>
          <p:cNvPr id="4" name="автобус" descr="✓ Автобус PNG #10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3" y="2714620"/>
            <a:ext cx="1879469" cy="1077840"/>
          </a:xfrm>
          <a:prstGeom prst="rect">
            <a:avLst/>
          </a:prstGeom>
          <a:noFill/>
        </p:spPr>
      </p:pic>
      <p:pic>
        <p:nvPicPr>
          <p:cNvPr id="5" name="трактор" descr="черно-желтая иллюстрация трактора, Грузовик Тяжелая техника Архитектурное проектирование Автомобиль, Автобетоносмеситель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 l="6300" r="7601" b="57493"/>
          <a:stretch>
            <a:fillRect/>
          </a:stretch>
        </p:blipFill>
        <p:spPr bwMode="auto">
          <a:xfrm>
            <a:off x="3786182" y="5042019"/>
            <a:ext cx="1857388" cy="1296535"/>
          </a:xfrm>
          <a:prstGeom prst="rect">
            <a:avLst/>
          </a:prstGeom>
          <a:noFill/>
        </p:spPr>
      </p:pic>
      <p:pic>
        <p:nvPicPr>
          <p:cNvPr id="6" name="самосвал" descr="два желтых строительных грузовика иллюстрации, архитектурное проектирование автомобиль автомобиль тяжелое оборудование, экскаватор, компактный автомобиль, грузовик, с днем ​​рождения векторные изображения png thumbnail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t="60929"/>
          <a:stretch>
            <a:fillRect/>
          </a:stretch>
        </p:blipFill>
        <p:spPr bwMode="auto">
          <a:xfrm>
            <a:off x="6715140" y="1349690"/>
            <a:ext cx="1714512" cy="1073666"/>
          </a:xfrm>
          <a:prstGeom prst="rect">
            <a:avLst/>
          </a:prstGeom>
          <a:noFill/>
        </p:spPr>
      </p:pic>
      <p:pic>
        <p:nvPicPr>
          <p:cNvPr id="7" name="лег автом" descr="красный 3-дверный хэтчбек illustraton, спортивный автомобиль мультфильм, мультфильм автомобиль, Мультипликационный персонаж, компактный автомобиль, автомобильная авария png thumbnail"/>
          <p:cNvPicPr>
            <a:picLocks noChangeAspect="1" noChangeArrowheads="1"/>
          </p:cNvPicPr>
          <p:nvPr/>
        </p:nvPicPr>
        <p:blipFill>
          <a:blip r:embed="rId7" cstate="print">
            <a:lum contrast="40000"/>
          </a:blip>
          <a:srcRect t="23100" b="24401"/>
          <a:stretch>
            <a:fillRect/>
          </a:stretch>
        </p:blipFill>
        <p:spPr bwMode="auto">
          <a:xfrm>
            <a:off x="571471" y="1643050"/>
            <a:ext cx="2053057" cy="1077840"/>
          </a:xfrm>
          <a:prstGeom prst="rect">
            <a:avLst/>
          </a:prstGeom>
          <a:noFill/>
        </p:spPr>
      </p:pic>
      <p:pic>
        <p:nvPicPr>
          <p:cNvPr id="8" name="трамвай" descr="Транспорт. Детям - презентация онлайн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745" t="5262" r="5412" b="52644"/>
          <a:stretch>
            <a:fillRect/>
          </a:stretch>
        </p:blipFill>
        <p:spPr bwMode="auto">
          <a:xfrm>
            <a:off x="6429388" y="3443287"/>
            <a:ext cx="1725850" cy="1656817"/>
          </a:xfrm>
          <a:prstGeom prst="rect">
            <a:avLst/>
          </a:prstGeom>
          <a:noFill/>
        </p:spPr>
      </p:pic>
      <p:pic>
        <p:nvPicPr>
          <p:cNvPr id="10" name="скорая" descr="Мини-Плакат вырубной &quot;Машина скорой помощи&quot;.(ФМ1-9751), арт.00-000072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3714752"/>
            <a:ext cx="2006448" cy="13643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Транспорт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медведь" descr="C:\Users\Зверь\Pictures\дом жив\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1858549" cy="1143008"/>
          </a:xfrm>
          <a:prstGeom prst="rect">
            <a:avLst/>
          </a:prstGeom>
          <a:noFill/>
        </p:spPr>
      </p:pic>
      <p:pic>
        <p:nvPicPr>
          <p:cNvPr id="4" name="лиса" descr="C:\Users\Зверь\Pictures\дом жив\Lisa_ognevka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857496"/>
            <a:ext cx="1444619" cy="1444619"/>
          </a:xfrm>
          <a:prstGeom prst="rect">
            <a:avLst/>
          </a:prstGeom>
          <a:noFill/>
        </p:spPr>
      </p:pic>
      <p:pic>
        <p:nvPicPr>
          <p:cNvPr id="5" name="белка" descr="C:\Users\Зверь\Pictures\дом жив\Без названия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126711"/>
            <a:ext cx="1643074" cy="1230719"/>
          </a:xfrm>
          <a:prstGeom prst="rect">
            <a:avLst/>
          </a:prstGeom>
          <a:noFill/>
        </p:spPr>
      </p:pic>
      <p:pic>
        <p:nvPicPr>
          <p:cNvPr id="6" name="волк" descr="C:\Users\Зверь\Pictures\дом жив\rabstol_net_wolf_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214950"/>
            <a:ext cx="1828813" cy="1143008"/>
          </a:xfrm>
          <a:prstGeom prst="rect">
            <a:avLst/>
          </a:prstGeom>
          <a:noFill/>
        </p:spPr>
      </p:pic>
      <p:pic>
        <p:nvPicPr>
          <p:cNvPr id="7" name="еж" descr="C:\Users\Зверь\Pictures\дом жив\c73fbe0c2d7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000636"/>
            <a:ext cx="1643074" cy="1152844"/>
          </a:xfrm>
          <a:prstGeom prst="rect">
            <a:avLst/>
          </a:prstGeom>
          <a:noFill/>
        </p:spPr>
      </p:pic>
      <p:pic>
        <p:nvPicPr>
          <p:cNvPr id="8" name="заяц" descr="D:\картинки\дом жив\медведь\zayac_sme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984" y="2643182"/>
            <a:ext cx="1885167" cy="135732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лось" descr="C:\Users\Зверь\Pictures\дом жив\los.jpg"/>
          <p:cNvPicPr>
            <a:picLocks noChangeAspect="1" noChangeArrowheads="1"/>
          </p:cNvPicPr>
          <p:nvPr/>
        </p:nvPicPr>
        <p:blipFill>
          <a:blip r:embed="rId9" cstate="print"/>
          <a:srcRect t="20463" r="18182" b="-2315"/>
          <a:stretch>
            <a:fillRect/>
          </a:stretch>
        </p:blipFill>
        <p:spPr bwMode="auto">
          <a:xfrm>
            <a:off x="4286248" y="428604"/>
            <a:ext cx="1928826" cy="12858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Дикие животные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ел кв"/>
          <p:cNvSpPr/>
          <p:nvPr/>
        </p:nvSpPr>
        <p:spPr>
          <a:xfrm>
            <a:off x="1071538" y="3857628"/>
            <a:ext cx="1224136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жел бол тр"/>
          <p:cNvSpPr/>
          <p:nvPr/>
        </p:nvSpPr>
        <p:spPr>
          <a:xfrm>
            <a:off x="1214414" y="642918"/>
            <a:ext cx="1581326" cy="14378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кр16"/>
          <p:cNvSpPr/>
          <p:nvPr/>
        </p:nvSpPr>
        <p:spPr>
          <a:xfrm>
            <a:off x="3929058" y="2714620"/>
            <a:ext cx="1643074" cy="9343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жел круг"/>
          <p:cNvSpPr/>
          <p:nvPr/>
        </p:nvSpPr>
        <p:spPr>
          <a:xfrm>
            <a:off x="3500430" y="4929198"/>
            <a:ext cx="1500198" cy="14384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зел круг"/>
          <p:cNvSpPr/>
          <p:nvPr/>
        </p:nvSpPr>
        <p:spPr>
          <a:xfrm>
            <a:off x="6429388" y="4357694"/>
            <a:ext cx="1785950" cy="9286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4143372" y="428604"/>
            <a:ext cx="1857388" cy="928694"/>
          </a:xfrm>
          <a:prstGeom prst="flowChartDecisi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715140" y="2071678"/>
            <a:ext cx="1928826" cy="1143008"/>
          </a:xfrm>
          <a:prstGeom prst="trapezoi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Геометрические фигуры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стельный зеленый фон - фото и картинки: 73 шту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апоги" descr="Пин на доске Oblečen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428868"/>
            <a:ext cx="1470105" cy="1757973"/>
          </a:xfrm>
          <a:prstGeom prst="rect">
            <a:avLst/>
          </a:prstGeom>
          <a:noFill/>
        </p:spPr>
      </p:pic>
      <p:pic>
        <p:nvPicPr>
          <p:cNvPr id="4" name="тапки" descr="Тапочки рисунок для детей - 65 фот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704" t="10700" r="18149" b="6379"/>
          <a:stretch>
            <a:fillRect/>
          </a:stretch>
        </p:blipFill>
        <p:spPr bwMode="auto">
          <a:xfrm>
            <a:off x="1643042" y="4500570"/>
            <a:ext cx="1428760" cy="1326706"/>
          </a:xfrm>
          <a:prstGeom prst="rect">
            <a:avLst/>
          </a:prstGeom>
          <a:noFill/>
        </p:spPr>
      </p:pic>
      <p:pic>
        <p:nvPicPr>
          <p:cNvPr id="5" name="валенки" descr="E:\рабочий стол\Без названия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227" t="11957" r="11363" b="9782"/>
          <a:stretch>
            <a:fillRect/>
          </a:stretch>
        </p:blipFill>
        <p:spPr bwMode="auto">
          <a:xfrm>
            <a:off x="6643702" y="3214686"/>
            <a:ext cx="1506151" cy="1571636"/>
          </a:xfrm>
          <a:prstGeom prst="rect">
            <a:avLst/>
          </a:prstGeom>
          <a:noFill/>
        </p:spPr>
      </p:pic>
      <p:pic>
        <p:nvPicPr>
          <p:cNvPr id="7" name="Picture 2" descr="C:\Users\Atlant\Pictures\obuv1.jpg"/>
          <p:cNvPicPr>
            <a:picLocks noChangeAspect="1" noChangeArrowheads="1"/>
          </p:cNvPicPr>
          <p:nvPr/>
        </p:nvPicPr>
        <p:blipFill>
          <a:blip r:embed="rId6" cstate="print"/>
          <a:srcRect l="69982" t="60096" r="4303" b="11023"/>
          <a:stretch>
            <a:fillRect/>
          </a:stretch>
        </p:blipFill>
        <p:spPr bwMode="auto">
          <a:xfrm>
            <a:off x="714348" y="2000240"/>
            <a:ext cx="1622334" cy="1285884"/>
          </a:xfrm>
          <a:prstGeom prst="rect">
            <a:avLst/>
          </a:prstGeom>
          <a:noFill/>
        </p:spPr>
      </p:pic>
      <p:pic>
        <p:nvPicPr>
          <p:cNvPr id="8" name="Picture 2" descr="C:\Users\Atlant\Pictures\obuv1.jpg"/>
          <p:cNvPicPr>
            <a:picLocks noChangeAspect="1" noChangeArrowheads="1"/>
          </p:cNvPicPr>
          <p:nvPr/>
        </p:nvPicPr>
        <p:blipFill>
          <a:blip r:embed="rId6" cstate="print"/>
          <a:srcRect l="3178" t="9843" r="69500" b="62829"/>
          <a:stretch>
            <a:fillRect/>
          </a:stretch>
        </p:blipFill>
        <p:spPr bwMode="auto">
          <a:xfrm>
            <a:off x="6215074" y="785794"/>
            <a:ext cx="2024077" cy="1428760"/>
          </a:xfrm>
          <a:prstGeom prst="rect">
            <a:avLst/>
          </a:prstGeom>
          <a:noFill/>
        </p:spPr>
      </p:pic>
      <p:pic>
        <p:nvPicPr>
          <p:cNvPr id="9" name="Picture 2" descr="C:\Users\Atlant\Pictures\obuv1.jpg"/>
          <p:cNvPicPr>
            <a:picLocks noChangeAspect="1" noChangeArrowheads="1"/>
          </p:cNvPicPr>
          <p:nvPr/>
        </p:nvPicPr>
        <p:blipFill>
          <a:blip r:embed="rId6" cstate="print"/>
          <a:srcRect l="6285" t="59793" r="72018" b="9463"/>
          <a:stretch>
            <a:fillRect/>
          </a:stretch>
        </p:blipFill>
        <p:spPr bwMode="auto">
          <a:xfrm>
            <a:off x="4572000" y="4929198"/>
            <a:ext cx="1500198" cy="1500198"/>
          </a:xfrm>
          <a:prstGeom prst="rect">
            <a:avLst/>
          </a:prstGeom>
          <a:noFill/>
        </p:spPr>
      </p:pic>
      <p:pic>
        <p:nvPicPr>
          <p:cNvPr id="15364" name="Picture 4" descr="Чешки!!! - Новости - Детская обувь «АЛМАЗИК» - дешево оптом от производител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785794"/>
            <a:ext cx="1928826" cy="10682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214290"/>
            <a:ext cx="8572560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</a:rPr>
              <a:t>Обувь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Atlant</dc:creator>
  <cp:lastModifiedBy>Atlant</cp:lastModifiedBy>
  <cp:revision>15</cp:revision>
  <dcterms:created xsi:type="dcterms:W3CDTF">2023-08-20T06:41:55Z</dcterms:created>
  <dcterms:modified xsi:type="dcterms:W3CDTF">2023-08-20T09:49:18Z</dcterms:modified>
</cp:coreProperties>
</file>