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57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18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2926" y="857232"/>
            <a:ext cx="82477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000" b="1" cap="none" spc="0" dirty="0" smtClean="0">
                <a:ln/>
                <a:solidFill>
                  <a:schemeClr val="accent3"/>
                </a:solidFill>
                <a:effectLst/>
                <a:latin typeface="Segoe Print" pitchFamily="2" charset="0"/>
                <a:ea typeface="Verdana" pitchFamily="34" charset="0"/>
                <a:cs typeface="Myanmar Text" pitchFamily="34" charset="0"/>
              </a:rPr>
              <a:t>Н</a:t>
            </a:r>
            <a:r>
              <a:rPr lang="ru-RU" sz="8000" b="1" dirty="0" smtClean="0">
                <a:ln/>
                <a:solidFill>
                  <a:schemeClr val="accent3"/>
                </a:solidFill>
                <a:latin typeface="Segoe Print" pitchFamily="2" charset="0"/>
                <a:ea typeface="Verdana" pitchFamily="34" charset="0"/>
                <a:cs typeface="Myanmar Text" pitchFamily="34" charset="0"/>
              </a:rPr>
              <a:t>АЙДИ ПАРУ</a:t>
            </a:r>
            <a:endParaRPr lang="ru-RU" sz="8000" b="1" cap="none" spc="0" dirty="0">
              <a:ln/>
              <a:solidFill>
                <a:schemeClr val="accent3"/>
              </a:solidFill>
              <a:effectLst/>
              <a:latin typeface="Segoe Print" pitchFamily="2" charset="0"/>
              <a:ea typeface="Verdana" pitchFamily="34" charset="0"/>
              <a:cs typeface="Myanmar Text" pitchFamily="34" charset="0"/>
            </a:endParaRPr>
          </a:p>
        </p:txBody>
      </p:sp>
      <p:pic>
        <p:nvPicPr>
          <p:cNvPr id="2050" name="Picture 2" descr="Картинки герои незнайки с именами (58 фото) - 58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071678"/>
            <a:ext cx="2230098" cy="3528980"/>
          </a:xfrm>
          <a:prstGeom prst="rect">
            <a:avLst/>
          </a:prstGeom>
          <a:noFill/>
        </p:spPr>
      </p:pic>
      <p:pic>
        <p:nvPicPr>
          <p:cNvPr id="2052" name="Picture 4" descr="Цветочки веселые картинки для детей (41 фото) » Юмор, позитив и много  смешных картино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2500306"/>
            <a:ext cx="2023252" cy="269766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86446" y="5786454"/>
            <a:ext cx="2930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Сделала: воспитатель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Альмухаметова Э.М.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3174" y="2071678"/>
            <a:ext cx="4376519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Игра на </a:t>
            </a: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внимание и память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071546"/>
            <a:ext cx="650085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ПРАВИЛА ИГРЫ: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В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ходе игры надо открывать карточки (переворачивать их) — щелчок по карточке приводит к ее переворачиванию и показывает картинку, которая ранее скрывалась под ней; повторный щелчок по карточке вновь переворачивает карточку — и картинка вновь скрывается, показывая рубашку карточки. Ребятам надо запомнить, под какими карточками скрывались одинаковые картинки и назвать их номера. После того, как одинаковые карточки открыты, продолжается игра с оставшимися закрытыми карточками, и так до тех пор, пока все карточки не будут открыты.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карточка 1"/>
          <p:cNvGrpSpPr/>
          <p:nvPr/>
        </p:nvGrpSpPr>
        <p:grpSpPr>
          <a:xfrm>
            <a:off x="1643042" y="1071546"/>
            <a:ext cx="1714512" cy="1928826"/>
            <a:chOff x="857224" y="500042"/>
            <a:chExt cx="1714512" cy="192882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5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203237" y="928670"/>
              <a:ext cx="1075704" cy="1187656"/>
            </a:xfrm>
            <a:prstGeom prst="rect">
              <a:avLst/>
            </a:prstGeom>
            <a:noFill/>
          </p:spPr>
        </p:pic>
      </p:grpSp>
      <p:sp>
        <p:nvSpPr>
          <p:cNvPr id="4" name="1"/>
          <p:cNvSpPr/>
          <p:nvPr/>
        </p:nvSpPr>
        <p:spPr>
          <a:xfrm>
            <a:off x="1643042" y="107154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1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6" name="карточка 1"/>
          <p:cNvGrpSpPr/>
          <p:nvPr/>
        </p:nvGrpSpPr>
        <p:grpSpPr>
          <a:xfrm>
            <a:off x="3643306" y="1071546"/>
            <a:ext cx="1714512" cy="1928826"/>
            <a:chOff x="857224" y="500042"/>
            <a:chExt cx="1714512" cy="192882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9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125333" y="960956"/>
              <a:ext cx="1249730" cy="1265960"/>
            </a:xfrm>
            <a:prstGeom prst="rect">
              <a:avLst/>
            </a:prstGeom>
            <a:noFill/>
          </p:spPr>
        </p:pic>
      </p:grpSp>
      <p:sp>
        <p:nvSpPr>
          <p:cNvPr id="10" name="1"/>
          <p:cNvSpPr/>
          <p:nvPr/>
        </p:nvSpPr>
        <p:spPr>
          <a:xfrm>
            <a:off x="3643306" y="107154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2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7" name="карточка 1"/>
          <p:cNvGrpSpPr/>
          <p:nvPr/>
        </p:nvGrpSpPr>
        <p:grpSpPr>
          <a:xfrm>
            <a:off x="5572132" y="1071546"/>
            <a:ext cx="1714512" cy="1928826"/>
            <a:chOff x="857224" y="500042"/>
            <a:chExt cx="1714512" cy="1928826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13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31666" y="940595"/>
              <a:ext cx="1237064" cy="1306682"/>
            </a:xfrm>
            <a:prstGeom prst="rect">
              <a:avLst/>
            </a:prstGeom>
            <a:noFill/>
          </p:spPr>
        </p:pic>
      </p:grpSp>
      <p:sp>
        <p:nvSpPr>
          <p:cNvPr id="14" name="1"/>
          <p:cNvSpPr/>
          <p:nvPr/>
        </p:nvSpPr>
        <p:spPr>
          <a:xfrm>
            <a:off x="5572132" y="107154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3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5" name="карточка 1"/>
          <p:cNvGrpSpPr/>
          <p:nvPr/>
        </p:nvGrpSpPr>
        <p:grpSpPr>
          <a:xfrm>
            <a:off x="1643042" y="3714752"/>
            <a:ext cx="1714512" cy="1928826"/>
            <a:chOff x="857224" y="500042"/>
            <a:chExt cx="1714512" cy="1928826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37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31666" y="940595"/>
              <a:ext cx="1237064" cy="1306682"/>
            </a:xfrm>
            <a:prstGeom prst="rect">
              <a:avLst/>
            </a:prstGeom>
            <a:noFill/>
          </p:spPr>
        </p:pic>
      </p:grpSp>
      <p:sp>
        <p:nvSpPr>
          <p:cNvPr id="38" name="1"/>
          <p:cNvSpPr/>
          <p:nvPr/>
        </p:nvSpPr>
        <p:spPr>
          <a:xfrm>
            <a:off x="1643042" y="3714752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4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9" name="карточка 1"/>
          <p:cNvGrpSpPr/>
          <p:nvPr/>
        </p:nvGrpSpPr>
        <p:grpSpPr>
          <a:xfrm>
            <a:off x="3643306" y="3714752"/>
            <a:ext cx="1714512" cy="1928826"/>
            <a:chOff x="857224" y="500042"/>
            <a:chExt cx="1714512" cy="192882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1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147642" y="928670"/>
              <a:ext cx="1205113" cy="1330532"/>
            </a:xfrm>
            <a:prstGeom prst="rect">
              <a:avLst/>
            </a:prstGeom>
            <a:noFill/>
          </p:spPr>
        </p:pic>
      </p:grpSp>
      <p:sp>
        <p:nvSpPr>
          <p:cNvPr id="42" name="1"/>
          <p:cNvSpPr/>
          <p:nvPr/>
        </p:nvSpPr>
        <p:spPr>
          <a:xfrm>
            <a:off x="3643306" y="3714752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5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20" name="карточка 1"/>
          <p:cNvGrpSpPr/>
          <p:nvPr/>
        </p:nvGrpSpPr>
        <p:grpSpPr>
          <a:xfrm>
            <a:off x="5572132" y="3714752"/>
            <a:ext cx="1714512" cy="1928826"/>
            <a:chOff x="857224" y="500042"/>
            <a:chExt cx="1714512" cy="1928826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5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125333" y="960956"/>
              <a:ext cx="1249730" cy="1265960"/>
            </a:xfrm>
            <a:prstGeom prst="rect">
              <a:avLst/>
            </a:prstGeom>
            <a:noFill/>
          </p:spPr>
        </p:pic>
      </p:grpSp>
      <p:sp>
        <p:nvSpPr>
          <p:cNvPr id="46" name="1"/>
          <p:cNvSpPr/>
          <p:nvPr/>
        </p:nvSpPr>
        <p:spPr>
          <a:xfrm>
            <a:off x="5572132" y="3714752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6</a:t>
            </a:r>
            <a:endParaRPr lang="ru-RU" sz="7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animBg="1"/>
      <p:bldP spid="10" grpId="1" animBg="1"/>
      <p:bldP spid="14" grpId="0" animBg="1"/>
      <p:bldP spid="14" grpId="1" animBg="1"/>
      <p:bldP spid="38" grpId="0" animBg="1"/>
      <p:bldP spid="38" grpId="1" animBg="1"/>
      <p:bldP spid="42" grpId="0" animBg="1"/>
      <p:bldP spid="42" grpId="1" animBg="1"/>
      <p:bldP spid="46" grpId="0" animBg="1"/>
      <p:bldP spid="4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карточка 1"/>
          <p:cNvGrpSpPr/>
          <p:nvPr/>
        </p:nvGrpSpPr>
        <p:grpSpPr>
          <a:xfrm>
            <a:off x="785786" y="1285860"/>
            <a:ext cx="1714512" cy="1928826"/>
            <a:chOff x="857224" y="500042"/>
            <a:chExt cx="1714512" cy="192882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5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2" cstate="print"/>
            <a:srcRect l="11800" t="39805" r="53700" b="41796"/>
            <a:stretch>
              <a:fillRect/>
            </a:stretch>
          </p:blipFill>
          <p:spPr bwMode="auto">
            <a:xfrm>
              <a:off x="1071538" y="928670"/>
              <a:ext cx="1339102" cy="1187656"/>
            </a:xfrm>
            <a:prstGeom prst="rect">
              <a:avLst/>
            </a:prstGeom>
            <a:noFill/>
          </p:spPr>
        </p:pic>
      </p:grpSp>
      <p:sp>
        <p:nvSpPr>
          <p:cNvPr id="4" name="1"/>
          <p:cNvSpPr/>
          <p:nvPr/>
        </p:nvSpPr>
        <p:spPr>
          <a:xfrm>
            <a:off x="785786" y="1285860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1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6" name="карточка 1"/>
          <p:cNvGrpSpPr/>
          <p:nvPr/>
        </p:nvGrpSpPr>
        <p:grpSpPr>
          <a:xfrm>
            <a:off x="2786050" y="1285860"/>
            <a:ext cx="1714512" cy="1928826"/>
            <a:chOff x="857224" y="500042"/>
            <a:chExt cx="1714512" cy="192882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9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125333" y="928670"/>
              <a:ext cx="1249730" cy="1330532"/>
            </a:xfrm>
            <a:prstGeom prst="rect">
              <a:avLst/>
            </a:prstGeom>
            <a:noFill/>
          </p:spPr>
        </p:pic>
      </p:grpSp>
      <p:sp>
        <p:nvSpPr>
          <p:cNvPr id="10" name="1"/>
          <p:cNvSpPr/>
          <p:nvPr/>
        </p:nvSpPr>
        <p:spPr>
          <a:xfrm>
            <a:off x="2786050" y="1285860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2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7" name="карточка 1"/>
          <p:cNvGrpSpPr/>
          <p:nvPr/>
        </p:nvGrpSpPr>
        <p:grpSpPr>
          <a:xfrm>
            <a:off x="4714876" y="1285860"/>
            <a:ext cx="1714512" cy="1928826"/>
            <a:chOff x="857224" y="500042"/>
            <a:chExt cx="1714512" cy="1928826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13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31666" y="928670"/>
              <a:ext cx="1237064" cy="1330532"/>
            </a:xfrm>
            <a:prstGeom prst="rect">
              <a:avLst/>
            </a:prstGeom>
            <a:noFill/>
          </p:spPr>
        </p:pic>
      </p:grpSp>
      <p:sp>
        <p:nvSpPr>
          <p:cNvPr id="14" name="1"/>
          <p:cNvSpPr/>
          <p:nvPr/>
        </p:nvSpPr>
        <p:spPr>
          <a:xfrm>
            <a:off x="4714876" y="1285860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3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1" name="карточка 1"/>
          <p:cNvGrpSpPr/>
          <p:nvPr/>
        </p:nvGrpSpPr>
        <p:grpSpPr>
          <a:xfrm>
            <a:off x="6715140" y="1285860"/>
            <a:ext cx="1714512" cy="1928826"/>
            <a:chOff x="857224" y="500042"/>
            <a:chExt cx="1714512" cy="192882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17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109880" y="928670"/>
              <a:ext cx="1280637" cy="1330532"/>
            </a:xfrm>
            <a:prstGeom prst="rect">
              <a:avLst/>
            </a:prstGeom>
            <a:noFill/>
          </p:spPr>
        </p:pic>
      </p:grpSp>
      <p:sp>
        <p:nvSpPr>
          <p:cNvPr id="18" name="1"/>
          <p:cNvSpPr/>
          <p:nvPr/>
        </p:nvSpPr>
        <p:spPr>
          <a:xfrm>
            <a:off x="6715140" y="1285860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4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5" name="карточка 1"/>
          <p:cNvGrpSpPr/>
          <p:nvPr/>
        </p:nvGrpSpPr>
        <p:grpSpPr>
          <a:xfrm>
            <a:off x="785786" y="3929066"/>
            <a:ext cx="1714512" cy="1928826"/>
            <a:chOff x="857224" y="500042"/>
            <a:chExt cx="1714512" cy="1928826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37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31666" y="928670"/>
              <a:ext cx="1237064" cy="1330532"/>
            </a:xfrm>
            <a:prstGeom prst="rect">
              <a:avLst/>
            </a:prstGeom>
            <a:noFill/>
          </p:spPr>
        </p:pic>
      </p:grpSp>
      <p:sp>
        <p:nvSpPr>
          <p:cNvPr id="38" name="1"/>
          <p:cNvSpPr/>
          <p:nvPr/>
        </p:nvSpPr>
        <p:spPr>
          <a:xfrm>
            <a:off x="785786" y="392906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5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9" name="карточка 1"/>
          <p:cNvGrpSpPr/>
          <p:nvPr/>
        </p:nvGrpSpPr>
        <p:grpSpPr>
          <a:xfrm>
            <a:off x="2786050" y="3929066"/>
            <a:ext cx="1714512" cy="1928826"/>
            <a:chOff x="857224" y="500042"/>
            <a:chExt cx="1714512" cy="192882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1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109880" y="928670"/>
              <a:ext cx="1280637" cy="1330532"/>
            </a:xfrm>
            <a:prstGeom prst="rect">
              <a:avLst/>
            </a:prstGeom>
            <a:noFill/>
          </p:spPr>
        </p:pic>
      </p:grpSp>
      <p:sp>
        <p:nvSpPr>
          <p:cNvPr id="42" name="1"/>
          <p:cNvSpPr/>
          <p:nvPr/>
        </p:nvSpPr>
        <p:spPr>
          <a:xfrm>
            <a:off x="2786050" y="392906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6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20" name="карточка 1"/>
          <p:cNvGrpSpPr/>
          <p:nvPr/>
        </p:nvGrpSpPr>
        <p:grpSpPr>
          <a:xfrm>
            <a:off x="4714876" y="3929066"/>
            <a:ext cx="1714512" cy="1928826"/>
            <a:chOff x="857224" y="500042"/>
            <a:chExt cx="1714512" cy="1928826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5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125333" y="928670"/>
              <a:ext cx="1249730" cy="1330532"/>
            </a:xfrm>
            <a:prstGeom prst="rect">
              <a:avLst/>
            </a:prstGeom>
            <a:noFill/>
          </p:spPr>
        </p:pic>
      </p:grpSp>
      <p:sp>
        <p:nvSpPr>
          <p:cNvPr id="46" name="1"/>
          <p:cNvSpPr/>
          <p:nvPr/>
        </p:nvSpPr>
        <p:spPr>
          <a:xfrm>
            <a:off x="4714876" y="392906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7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21" name="карточка 1"/>
          <p:cNvGrpSpPr/>
          <p:nvPr/>
        </p:nvGrpSpPr>
        <p:grpSpPr>
          <a:xfrm>
            <a:off x="6715140" y="3929066"/>
            <a:ext cx="1714512" cy="1928826"/>
            <a:chOff x="857224" y="500042"/>
            <a:chExt cx="1714512" cy="1928826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9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2" cstate="print"/>
            <a:srcRect l="11800" t="39805" r="53700" b="41796"/>
            <a:stretch>
              <a:fillRect/>
            </a:stretch>
          </p:blipFill>
          <p:spPr bwMode="auto">
            <a:xfrm>
              <a:off x="1071538" y="857232"/>
              <a:ext cx="1357322" cy="1203815"/>
            </a:xfrm>
            <a:prstGeom prst="rect">
              <a:avLst/>
            </a:prstGeom>
            <a:noFill/>
          </p:spPr>
        </p:pic>
      </p:grpSp>
      <p:sp>
        <p:nvSpPr>
          <p:cNvPr id="50" name="1"/>
          <p:cNvSpPr/>
          <p:nvPr/>
        </p:nvSpPr>
        <p:spPr>
          <a:xfrm>
            <a:off x="6715140" y="392906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8</a:t>
            </a:r>
            <a:endParaRPr lang="ru-RU" sz="7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animBg="1"/>
      <p:bldP spid="10" grpId="1" animBg="1"/>
      <p:bldP spid="14" grpId="0" animBg="1"/>
      <p:bldP spid="14" grpId="1" animBg="1"/>
      <p:bldP spid="18" grpId="0" animBg="1"/>
      <p:bldP spid="18" grpId="1" animBg="1"/>
      <p:bldP spid="38" grpId="0" animBg="1"/>
      <p:bldP spid="38" grpId="1" animBg="1"/>
      <p:bldP spid="42" grpId="0" animBg="1"/>
      <p:bldP spid="42" grpId="1" animBg="1"/>
      <p:bldP spid="46" grpId="0" animBg="1"/>
      <p:bldP spid="46" grpId="1" animBg="1"/>
      <p:bldP spid="50" grpId="0" animBg="1"/>
      <p:bldP spid="5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карточка 1"/>
          <p:cNvGrpSpPr/>
          <p:nvPr/>
        </p:nvGrpSpPr>
        <p:grpSpPr>
          <a:xfrm>
            <a:off x="357158" y="1214422"/>
            <a:ext cx="1440000" cy="1928826"/>
            <a:chOff x="857224" y="500042"/>
            <a:chExt cx="1714512" cy="192882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5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071538" y="957705"/>
              <a:ext cx="1339102" cy="1129586"/>
            </a:xfrm>
            <a:prstGeom prst="rect">
              <a:avLst/>
            </a:prstGeom>
            <a:noFill/>
          </p:spPr>
        </p:pic>
      </p:grpSp>
      <p:sp>
        <p:nvSpPr>
          <p:cNvPr id="4" name="1"/>
          <p:cNvSpPr/>
          <p:nvPr/>
        </p:nvSpPr>
        <p:spPr>
          <a:xfrm>
            <a:off x="357158" y="1214422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1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6" name="карточка 1"/>
          <p:cNvGrpSpPr/>
          <p:nvPr/>
        </p:nvGrpSpPr>
        <p:grpSpPr>
          <a:xfrm>
            <a:off x="2071670" y="1214422"/>
            <a:ext cx="1440000" cy="1928826"/>
            <a:chOff x="857224" y="500042"/>
            <a:chExt cx="1714512" cy="192882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9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125333" y="1060109"/>
              <a:ext cx="1249730" cy="1067654"/>
            </a:xfrm>
            <a:prstGeom prst="rect">
              <a:avLst/>
            </a:prstGeom>
            <a:noFill/>
          </p:spPr>
        </p:pic>
      </p:grpSp>
      <p:sp>
        <p:nvSpPr>
          <p:cNvPr id="10" name="1"/>
          <p:cNvSpPr/>
          <p:nvPr/>
        </p:nvSpPr>
        <p:spPr>
          <a:xfrm>
            <a:off x="2071670" y="1214422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2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7" name="карточка 1"/>
          <p:cNvGrpSpPr/>
          <p:nvPr/>
        </p:nvGrpSpPr>
        <p:grpSpPr>
          <a:xfrm>
            <a:off x="3786182" y="1214422"/>
            <a:ext cx="1440000" cy="1928826"/>
            <a:chOff x="857224" y="500042"/>
            <a:chExt cx="1714512" cy="1928826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13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31666" y="1043088"/>
              <a:ext cx="1237064" cy="1101695"/>
            </a:xfrm>
            <a:prstGeom prst="rect">
              <a:avLst/>
            </a:prstGeom>
            <a:noFill/>
          </p:spPr>
        </p:pic>
      </p:grpSp>
      <p:sp>
        <p:nvSpPr>
          <p:cNvPr id="14" name="1"/>
          <p:cNvSpPr/>
          <p:nvPr/>
        </p:nvSpPr>
        <p:spPr>
          <a:xfrm>
            <a:off x="3786182" y="1214422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3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1" name="карточка 1"/>
          <p:cNvGrpSpPr/>
          <p:nvPr/>
        </p:nvGrpSpPr>
        <p:grpSpPr>
          <a:xfrm>
            <a:off x="5572132" y="1214422"/>
            <a:ext cx="1440000" cy="1928826"/>
            <a:chOff x="857224" y="500042"/>
            <a:chExt cx="1714512" cy="192882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17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109880" y="1019472"/>
              <a:ext cx="1280637" cy="1148928"/>
            </a:xfrm>
            <a:prstGeom prst="rect">
              <a:avLst/>
            </a:prstGeom>
            <a:noFill/>
          </p:spPr>
        </p:pic>
      </p:grpSp>
      <p:sp>
        <p:nvSpPr>
          <p:cNvPr id="18" name="1"/>
          <p:cNvSpPr/>
          <p:nvPr/>
        </p:nvSpPr>
        <p:spPr>
          <a:xfrm>
            <a:off x="5572132" y="1214422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4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5" name="карточка 1"/>
          <p:cNvGrpSpPr/>
          <p:nvPr/>
        </p:nvGrpSpPr>
        <p:grpSpPr>
          <a:xfrm>
            <a:off x="357158" y="3786190"/>
            <a:ext cx="1440000" cy="1928826"/>
            <a:chOff x="857224" y="500042"/>
            <a:chExt cx="1714512" cy="1928826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37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131666" y="1078916"/>
              <a:ext cx="1237064" cy="1030040"/>
            </a:xfrm>
            <a:prstGeom prst="rect">
              <a:avLst/>
            </a:prstGeom>
            <a:noFill/>
          </p:spPr>
        </p:pic>
      </p:grpSp>
      <p:sp>
        <p:nvSpPr>
          <p:cNvPr id="38" name="1"/>
          <p:cNvSpPr/>
          <p:nvPr/>
        </p:nvSpPr>
        <p:spPr>
          <a:xfrm>
            <a:off x="357158" y="3786190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6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9" name="карточка 1"/>
          <p:cNvGrpSpPr/>
          <p:nvPr/>
        </p:nvGrpSpPr>
        <p:grpSpPr>
          <a:xfrm>
            <a:off x="2071670" y="3786190"/>
            <a:ext cx="1440000" cy="1928826"/>
            <a:chOff x="857224" y="500042"/>
            <a:chExt cx="1714512" cy="192882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1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09880" y="1023686"/>
              <a:ext cx="1280637" cy="1140499"/>
            </a:xfrm>
            <a:prstGeom prst="rect">
              <a:avLst/>
            </a:prstGeom>
            <a:noFill/>
          </p:spPr>
        </p:pic>
      </p:grpSp>
      <p:sp>
        <p:nvSpPr>
          <p:cNvPr id="42" name="1"/>
          <p:cNvSpPr/>
          <p:nvPr/>
        </p:nvSpPr>
        <p:spPr>
          <a:xfrm>
            <a:off x="2071670" y="3786190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7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20" name="карточка 1"/>
          <p:cNvGrpSpPr/>
          <p:nvPr/>
        </p:nvGrpSpPr>
        <p:grpSpPr>
          <a:xfrm>
            <a:off x="3786182" y="3786190"/>
            <a:ext cx="1440000" cy="1928826"/>
            <a:chOff x="857224" y="500042"/>
            <a:chExt cx="1714512" cy="1928826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5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125333" y="1066837"/>
              <a:ext cx="1249730" cy="1054198"/>
            </a:xfrm>
            <a:prstGeom prst="rect">
              <a:avLst/>
            </a:prstGeom>
            <a:noFill/>
          </p:spPr>
        </p:pic>
      </p:grpSp>
      <p:sp>
        <p:nvSpPr>
          <p:cNvPr id="46" name="1"/>
          <p:cNvSpPr/>
          <p:nvPr/>
        </p:nvSpPr>
        <p:spPr>
          <a:xfrm>
            <a:off x="3786182" y="3786190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8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21" name="карточка 1"/>
          <p:cNvGrpSpPr/>
          <p:nvPr/>
        </p:nvGrpSpPr>
        <p:grpSpPr>
          <a:xfrm>
            <a:off x="5572132" y="3786190"/>
            <a:ext cx="1440000" cy="1928826"/>
            <a:chOff x="857224" y="500042"/>
            <a:chExt cx="1714512" cy="1928826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9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071538" y="894053"/>
              <a:ext cx="1357322" cy="1130172"/>
            </a:xfrm>
            <a:prstGeom prst="rect">
              <a:avLst/>
            </a:prstGeom>
            <a:noFill/>
          </p:spPr>
        </p:pic>
      </p:grpSp>
      <p:sp>
        <p:nvSpPr>
          <p:cNvPr id="50" name="1"/>
          <p:cNvSpPr/>
          <p:nvPr/>
        </p:nvSpPr>
        <p:spPr>
          <a:xfrm>
            <a:off x="5572132" y="3786190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9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39" name="карточка 1"/>
          <p:cNvGrpSpPr/>
          <p:nvPr/>
        </p:nvGrpSpPr>
        <p:grpSpPr>
          <a:xfrm>
            <a:off x="7215206" y="1214422"/>
            <a:ext cx="1440000" cy="1928826"/>
            <a:chOff x="857224" y="500042"/>
            <a:chExt cx="1714512" cy="1928826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7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109880" y="1046907"/>
              <a:ext cx="1280637" cy="1094058"/>
            </a:xfrm>
            <a:prstGeom prst="rect">
              <a:avLst/>
            </a:prstGeom>
            <a:noFill/>
          </p:spPr>
        </p:pic>
      </p:grpSp>
      <p:sp>
        <p:nvSpPr>
          <p:cNvPr id="51" name="1"/>
          <p:cNvSpPr/>
          <p:nvPr/>
        </p:nvSpPr>
        <p:spPr>
          <a:xfrm>
            <a:off x="7215206" y="1214422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5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52" name="карточка 1"/>
          <p:cNvGrpSpPr/>
          <p:nvPr/>
        </p:nvGrpSpPr>
        <p:grpSpPr>
          <a:xfrm>
            <a:off x="7215206" y="3786190"/>
            <a:ext cx="1440000" cy="1928826"/>
            <a:chOff x="857224" y="500042"/>
            <a:chExt cx="1714512" cy="1928826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54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079291" y="857232"/>
              <a:ext cx="1341814" cy="1203815"/>
            </a:xfrm>
            <a:prstGeom prst="rect">
              <a:avLst/>
            </a:prstGeom>
            <a:noFill/>
          </p:spPr>
        </p:pic>
      </p:grpSp>
      <p:sp>
        <p:nvSpPr>
          <p:cNvPr id="55" name="1"/>
          <p:cNvSpPr/>
          <p:nvPr/>
        </p:nvSpPr>
        <p:spPr>
          <a:xfrm>
            <a:off x="7215206" y="3786190"/>
            <a:ext cx="1440000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10</a:t>
            </a:r>
            <a:endParaRPr lang="ru-RU" sz="6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00"/>
                            </p:stCondLst>
                            <p:childTnLst>
                              <p:par>
                                <p:cTn id="22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50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animBg="1"/>
      <p:bldP spid="10" grpId="1" animBg="1"/>
      <p:bldP spid="14" grpId="0" animBg="1"/>
      <p:bldP spid="14" grpId="1" animBg="1"/>
      <p:bldP spid="18" grpId="0" animBg="1"/>
      <p:bldP spid="18" grpId="1" animBg="1"/>
      <p:bldP spid="38" grpId="0" animBg="1"/>
      <p:bldP spid="38" grpId="1" animBg="1"/>
      <p:bldP spid="42" grpId="0" animBg="1"/>
      <p:bldP spid="42" grpId="1" animBg="1"/>
      <p:bldP spid="46" grpId="0" animBg="1"/>
      <p:bldP spid="46" grpId="1" animBg="1"/>
      <p:bldP spid="50" grpId="0" animBg="1"/>
      <p:bldP spid="50" grpId="1" animBg="1"/>
      <p:bldP spid="51" grpId="0" animBg="1"/>
      <p:bldP spid="51" grpId="1" animBg="1"/>
      <p:bldP spid="55" grpId="0" animBg="1"/>
      <p:bldP spid="5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карточка 1"/>
          <p:cNvGrpSpPr/>
          <p:nvPr/>
        </p:nvGrpSpPr>
        <p:grpSpPr>
          <a:xfrm>
            <a:off x="642910" y="357166"/>
            <a:ext cx="1714512" cy="1928826"/>
            <a:chOff x="857224" y="500042"/>
            <a:chExt cx="1714512" cy="192882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5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212173" y="928670"/>
              <a:ext cx="1057831" cy="1187656"/>
            </a:xfrm>
            <a:prstGeom prst="rect">
              <a:avLst/>
            </a:prstGeom>
            <a:noFill/>
          </p:spPr>
        </p:pic>
      </p:grpSp>
      <p:sp>
        <p:nvSpPr>
          <p:cNvPr id="4" name="1"/>
          <p:cNvSpPr/>
          <p:nvPr/>
        </p:nvSpPr>
        <p:spPr>
          <a:xfrm>
            <a:off x="642910" y="35716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1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6" name="карточка 1"/>
          <p:cNvGrpSpPr/>
          <p:nvPr/>
        </p:nvGrpSpPr>
        <p:grpSpPr>
          <a:xfrm>
            <a:off x="2643174" y="357166"/>
            <a:ext cx="1714512" cy="1928826"/>
            <a:chOff x="857224" y="500042"/>
            <a:chExt cx="1714512" cy="192882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9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125333" y="958108"/>
              <a:ext cx="1249730" cy="1271655"/>
            </a:xfrm>
            <a:prstGeom prst="rect">
              <a:avLst/>
            </a:prstGeom>
            <a:noFill/>
          </p:spPr>
        </p:pic>
      </p:grpSp>
      <p:sp>
        <p:nvSpPr>
          <p:cNvPr id="10" name="1"/>
          <p:cNvSpPr/>
          <p:nvPr/>
        </p:nvSpPr>
        <p:spPr>
          <a:xfrm>
            <a:off x="2643174" y="35716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2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7" name="карточка 1"/>
          <p:cNvGrpSpPr/>
          <p:nvPr/>
        </p:nvGrpSpPr>
        <p:grpSpPr>
          <a:xfrm>
            <a:off x="4572000" y="357166"/>
            <a:ext cx="1714512" cy="1928826"/>
            <a:chOff x="857224" y="500042"/>
            <a:chExt cx="1714512" cy="1928826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13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31666" y="928670"/>
              <a:ext cx="1237064" cy="1330532"/>
            </a:xfrm>
            <a:prstGeom prst="rect">
              <a:avLst/>
            </a:prstGeom>
            <a:noFill/>
          </p:spPr>
        </p:pic>
      </p:grpSp>
      <p:sp>
        <p:nvSpPr>
          <p:cNvPr id="14" name="1"/>
          <p:cNvSpPr/>
          <p:nvPr/>
        </p:nvSpPr>
        <p:spPr>
          <a:xfrm>
            <a:off x="4572000" y="35716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3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1" name="карточка 1"/>
          <p:cNvGrpSpPr/>
          <p:nvPr/>
        </p:nvGrpSpPr>
        <p:grpSpPr>
          <a:xfrm>
            <a:off x="6572264" y="357166"/>
            <a:ext cx="1714512" cy="1928826"/>
            <a:chOff x="857224" y="500042"/>
            <a:chExt cx="1714512" cy="192882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17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109880" y="928670"/>
              <a:ext cx="1280637" cy="1330532"/>
            </a:xfrm>
            <a:prstGeom prst="rect">
              <a:avLst/>
            </a:prstGeom>
            <a:noFill/>
          </p:spPr>
        </p:pic>
      </p:grpSp>
      <p:sp>
        <p:nvSpPr>
          <p:cNvPr id="18" name="1"/>
          <p:cNvSpPr/>
          <p:nvPr/>
        </p:nvSpPr>
        <p:spPr>
          <a:xfrm>
            <a:off x="6572264" y="357166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4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5" name="карточка 1"/>
          <p:cNvGrpSpPr/>
          <p:nvPr/>
        </p:nvGrpSpPr>
        <p:grpSpPr>
          <a:xfrm>
            <a:off x="642910" y="2428868"/>
            <a:ext cx="1714512" cy="1928826"/>
            <a:chOff x="857224" y="500042"/>
            <a:chExt cx="1714512" cy="1928826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37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131666" y="928670"/>
              <a:ext cx="1237064" cy="1330532"/>
            </a:xfrm>
            <a:prstGeom prst="rect">
              <a:avLst/>
            </a:prstGeom>
            <a:noFill/>
          </p:spPr>
        </p:pic>
      </p:grpSp>
      <p:sp>
        <p:nvSpPr>
          <p:cNvPr id="38" name="1"/>
          <p:cNvSpPr/>
          <p:nvPr/>
        </p:nvSpPr>
        <p:spPr>
          <a:xfrm>
            <a:off x="642910" y="2428868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5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19" name="карточка 1"/>
          <p:cNvGrpSpPr/>
          <p:nvPr/>
        </p:nvGrpSpPr>
        <p:grpSpPr>
          <a:xfrm>
            <a:off x="2643174" y="2428868"/>
            <a:ext cx="1714512" cy="1928826"/>
            <a:chOff x="857224" y="500042"/>
            <a:chExt cx="1714512" cy="192882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1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157654" y="928670"/>
              <a:ext cx="1185089" cy="1330532"/>
            </a:xfrm>
            <a:prstGeom prst="rect">
              <a:avLst/>
            </a:prstGeom>
            <a:noFill/>
          </p:spPr>
        </p:pic>
      </p:grpSp>
      <p:sp>
        <p:nvSpPr>
          <p:cNvPr id="42" name="1"/>
          <p:cNvSpPr/>
          <p:nvPr/>
        </p:nvSpPr>
        <p:spPr>
          <a:xfrm>
            <a:off x="2643174" y="2428868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6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20" name="карточка 1"/>
          <p:cNvGrpSpPr/>
          <p:nvPr/>
        </p:nvGrpSpPr>
        <p:grpSpPr>
          <a:xfrm>
            <a:off x="4572000" y="2428868"/>
            <a:ext cx="1714512" cy="1928826"/>
            <a:chOff x="857224" y="500042"/>
            <a:chExt cx="1714512" cy="1928826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5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125333" y="928670"/>
              <a:ext cx="1249730" cy="1330532"/>
            </a:xfrm>
            <a:prstGeom prst="rect">
              <a:avLst/>
            </a:prstGeom>
            <a:noFill/>
          </p:spPr>
        </p:pic>
      </p:grpSp>
      <p:sp>
        <p:nvSpPr>
          <p:cNvPr id="46" name="1"/>
          <p:cNvSpPr/>
          <p:nvPr/>
        </p:nvSpPr>
        <p:spPr>
          <a:xfrm>
            <a:off x="4572000" y="2428868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7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21" name="карточка 1"/>
          <p:cNvGrpSpPr/>
          <p:nvPr/>
        </p:nvGrpSpPr>
        <p:grpSpPr>
          <a:xfrm>
            <a:off x="6572264" y="2428868"/>
            <a:ext cx="1714512" cy="1928826"/>
            <a:chOff x="857224" y="500042"/>
            <a:chExt cx="1714512" cy="1928826"/>
          </a:xfrm>
        </p:grpSpPr>
        <p:sp>
          <p:nvSpPr>
            <p:cNvPr id="48" name="Прямоугольник 47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49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1190057" y="857232"/>
              <a:ext cx="1120284" cy="1203815"/>
            </a:xfrm>
            <a:prstGeom prst="rect">
              <a:avLst/>
            </a:prstGeom>
            <a:noFill/>
          </p:spPr>
        </p:pic>
      </p:grpSp>
      <p:sp>
        <p:nvSpPr>
          <p:cNvPr id="50" name="1"/>
          <p:cNvSpPr/>
          <p:nvPr/>
        </p:nvSpPr>
        <p:spPr>
          <a:xfrm>
            <a:off x="6572264" y="2428868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8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62" name="карточка 1"/>
          <p:cNvGrpSpPr/>
          <p:nvPr/>
        </p:nvGrpSpPr>
        <p:grpSpPr>
          <a:xfrm>
            <a:off x="642910" y="4500570"/>
            <a:ext cx="1714512" cy="1928826"/>
            <a:chOff x="857224" y="500042"/>
            <a:chExt cx="1714512" cy="1928826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64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7" cstate="print"/>
            <a:stretch>
              <a:fillRect/>
            </a:stretch>
          </p:blipFill>
          <p:spPr bwMode="auto">
            <a:xfrm>
              <a:off x="1131666" y="929285"/>
              <a:ext cx="1237064" cy="1329301"/>
            </a:xfrm>
            <a:prstGeom prst="rect">
              <a:avLst/>
            </a:prstGeom>
            <a:noFill/>
          </p:spPr>
        </p:pic>
      </p:grpSp>
      <p:sp>
        <p:nvSpPr>
          <p:cNvPr id="65" name="1"/>
          <p:cNvSpPr/>
          <p:nvPr/>
        </p:nvSpPr>
        <p:spPr>
          <a:xfrm>
            <a:off x="642910" y="4500570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9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66" name="карточка 1"/>
          <p:cNvGrpSpPr/>
          <p:nvPr/>
        </p:nvGrpSpPr>
        <p:grpSpPr>
          <a:xfrm>
            <a:off x="2643174" y="4500570"/>
            <a:ext cx="1714512" cy="1928826"/>
            <a:chOff x="857224" y="500042"/>
            <a:chExt cx="1714512" cy="1928826"/>
          </a:xfrm>
        </p:grpSpPr>
        <p:sp>
          <p:nvSpPr>
            <p:cNvPr id="67" name="Прямоугольник 66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68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109880" y="928670"/>
              <a:ext cx="1280637" cy="1330532"/>
            </a:xfrm>
            <a:prstGeom prst="rect">
              <a:avLst/>
            </a:prstGeom>
            <a:noFill/>
          </p:spPr>
        </p:pic>
      </p:grpSp>
      <p:sp>
        <p:nvSpPr>
          <p:cNvPr id="69" name="1"/>
          <p:cNvSpPr/>
          <p:nvPr/>
        </p:nvSpPr>
        <p:spPr>
          <a:xfrm>
            <a:off x="2643174" y="4500570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10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70" name="карточка 1"/>
          <p:cNvGrpSpPr/>
          <p:nvPr/>
        </p:nvGrpSpPr>
        <p:grpSpPr>
          <a:xfrm>
            <a:off x="4572000" y="4500570"/>
            <a:ext cx="1714512" cy="1928826"/>
            <a:chOff x="857224" y="500042"/>
            <a:chExt cx="1714512" cy="1928826"/>
          </a:xfrm>
        </p:grpSpPr>
        <p:sp>
          <p:nvSpPr>
            <p:cNvPr id="71" name="Прямоугольник 70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72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125333" y="958108"/>
              <a:ext cx="1249730" cy="1271655"/>
            </a:xfrm>
            <a:prstGeom prst="rect">
              <a:avLst/>
            </a:prstGeom>
            <a:noFill/>
          </p:spPr>
        </p:pic>
      </p:grpSp>
      <p:sp>
        <p:nvSpPr>
          <p:cNvPr id="73" name="1"/>
          <p:cNvSpPr/>
          <p:nvPr/>
        </p:nvSpPr>
        <p:spPr>
          <a:xfrm>
            <a:off x="4572000" y="4500570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11</a:t>
            </a:r>
            <a:endParaRPr lang="ru-RU" sz="7200" b="1" dirty="0">
              <a:solidFill>
                <a:srgbClr val="FFFF00"/>
              </a:solidFill>
            </a:endParaRPr>
          </a:p>
        </p:txBody>
      </p:sp>
      <p:grpSp>
        <p:nvGrpSpPr>
          <p:cNvPr id="74" name="карточка 1"/>
          <p:cNvGrpSpPr/>
          <p:nvPr/>
        </p:nvGrpSpPr>
        <p:grpSpPr>
          <a:xfrm>
            <a:off x="6572264" y="4500570"/>
            <a:ext cx="1714512" cy="1928826"/>
            <a:chOff x="857224" y="500042"/>
            <a:chExt cx="1714512" cy="1928826"/>
          </a:xfrm>
        </p:grpSpPr>
        <p:sp>
          <p:nvSpPr>
            <p:cNvPr id="75" name="Прямоугольник 74"/>
            <p:cNvSpPr/>
            <p:nvPr/>
          </p:nvSpPr>
          <p:spPr>
            <a:xfrm>
              <a:off x="857224" y="500042"/>
              <a:ext cx="1714512" cy="19288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7200" b="1" dirty="0">
                <a:solidFill>
                  <a:srgbClr val="FF0000"/>
                </a:solidFill>
              </a:endParaRPr>
            </a:p>
          </p:txBody>
        </p:sp>
        <p:pic>
          <p:nvPicPr>
            <p:cNvPr id="76" name="открытая" descr="ИГРА АНТОНИМЫ - Детский сайт ПЧЁЛКА.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184845" y="857232"/>
              <a:ext cx="1130708" cy="1203815"/>
            </a:xfrm>
            <a:prstGeom prst="rect">
              <a:avLst/>
            </a:prstGeom>
            <a:noFill/>
          </p:spPr>
        </p:pic>
      </p:grpSp>
      <p:sp>
        <p:nvSpPr>
          <p:cNvPr id="77" name="1"/>
          <p:cNvSpPr/>
          <p:nvPr/>
        </p:nvSpPr>
        <p:spPr>
          <a:xfrm>
            <a:off x="6572264" y="4500570"/>
            <a:ext cx="1714512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FF00"/>
                </a:solidFill>
              </a:rPr>
              <a:t>12</a:t>
            </a:r>
            <a:endParaRPr lang="ru-RU" sz="7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00"/>
                            </p:stCondLst>
                            <p:childTnLst>
                              <p:par>
                                <p:cTn id="22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50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500"/>
                            </p:stCondLst>
                            <p:childTnLst>
                              <p:par>
                                <p:cTn id="25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00"/>
                            </p:stCondLst>
                            <p:childTnLst>
                              <p:par>
                                <p:cTn id="26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500"/>
                            </p:stCondLst>
                            <p:childTnLst>
                              <p:par>
                                <p:cTn id="27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500"/>
                            </p:stCondLst>
                            <p:childTnLst>
                              <p:par>
                                <p:cTn id="28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0" grpId="0" animBg="1"/>
      <p:bldP spid="10" grpId="1" animBg="1"/>
      <p:bldP spid="14" grpId="0" animBg="1"/>
      <p:bldP spid="14" grpId="1" animBg="1"/>
      <p:bldP spid="18" grpId="0" animBg="1"/>
      <p:bldP spid="18" grpId="1" animBg="1"/>
      <p:bldP spid="38" grpId="0" animBg="1"/>
      <p:bldP spid="38" grpId="1" animBg="1"/>
      <p:bldP spid="42" grpId="0" animBg="1"/>
      <p:bldP spid="42" grpId="1" animBg="1"/>
      <p:bldP spid="46" grpId="0" animBg="1"/>
      <p:bldP spid="46" grpId="1" animBg="1"/>
      <p:bldP spid="50" grpId="0" animBg="1"/>
      <p:bldP spid="50" grpId="1" animBg="1"/>
      <p:bldP spid="65" grpId="0" animBg="1"/>
      <p:bldP spid="65" grpId="1" animBg="1"/>
      <p:bldP spid="69" grpId="0" animBg="1"/>
      <p:bldP spid="69" grpId="1" animBg="1"/>
      <p:bldP spid="73" grpId="0" animBg="1"/>
      <p:bldP spid="73" grpId="1" animBg="1"/>
      <p:bldP spid="77" grpId="0" animBg="1"/>
      <p:bldP spid="7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8023" y="857232"/>
            <a:ext cx="451758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000" b="1" cap="none" spc="0" dirty="0" smtClean="0">
                <a:ln/>
                <a:solidFill>
                  <a:schemeClr val="accent3"/>
                </a:solidFill>
                <a:effectLst/>
                <a:latin typeface="Segoe Print" pitchFamily="2" charset="0"/>
                <a:ea typeface="Verdana" pitchFamily="34" charset="0"/>
                <a:cs typeface="Myanmar Text" pitchFamily="34" charset="0"/>
              </a:rPr>
              <a:t>молодец</a:t>
            </a:r>
            <a:endParaRPr lang="ru-RU" sz="8000" b="1" cap="none" spc="0" dirty="0">
              <a:ln/>
              <a:solidFill>
                <a:schemeClr val="accent3"/>
              </a:solidFill>
              <a:effectLst/>
              <a:latin typeface="Segoe Print" pitchFamily="2" charset="0"/>
              <a:ea typeface="Verdana" pitchFamily="34" charset="0"/>
              <a:cs typeface="Myanmar Text" pitchFamily="34" charset="0"/>
            </a:endParaRPr>
          </a:p>
        </p:txBody>
      </p:sp>
      <p:pic>
        <p:nvPicPr>
          <p:cNvPr id="2050" name="Picture 2" descr="Картинки герои незнайки с именами (58 фото) - 58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072198" y="2500306"/>
            <a:ext cx="2139809" cy="3386104"/>
          </a:xfrm>
          <a:prstGeom prst="rect">
            <a:avLst/>
          </a:prstGeom>
          <a:noFill/>
        </p:spPr>
      </p:pic>
      <p:pic>
        <p:nvPicPr>
          <p:cNvPr id="2052" name="Picture 4" descr="Цветочки веселые картинки для детей (41 фото) » Юмор, позитив и много  смешных картино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071538" y="4214818"/>
            <a:ext cx="1255293" cy="167372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43</TotalTime>
  <Words>141</Words>
  <Application>Microsoft Office PowerPoint</Application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Atlant</dc:creator>
  <cp:lastModifiedBy>Atlant</cp:lastModifiedBy>
  <cp:revision>7</cp:revision>
  <dcterms:created xsi:type="dcterms:W3CDTF">2023-03-12T06:02:54Z</dcterms:created>
  <dcterms:modified xsi:type="dcterms:W3CDTF">2023-03-12T07:35:18Z</dcterms:modified>
</cp:coreProperties>
</file>