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22D1-2C42-4A28-BB37-5A842DC9FC99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DFA2B-2147-497F-B036-B8BEF060C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9EB91-82E6-4A87-9039-749E9696DD7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756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473574"/>
            <a:ext cx="7414592" cy="8195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Автоматизация звука Ш.       Место звука в слове.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5696" y="5038328"/>
            <a:ext cx="3632448" cy="1631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2000" dirty="0" smtClean="0">
                <a:solidFill>
                  <a:schemeClr val="bg1"/>
                </a:solidFill>
              </a:rPr>
              <a:t> Н.А.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85345"/>
            <a:ext cx="75608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спрятался звук Ш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9" y="358226"/>
            <a:ext cx="2555775" cy="2350694"/>
          </a:xfrm>
          <a:prstGeom prst="rect">
            <a:avLst/>
          </a:prstGeom>
          <a:noFill/>
        </p:spPr>
      </p:pic>
      <p:pic>
        <p:nvPicPr>
          <p:cNvPr id="6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816243" cy="720080"/>
          </a:xfrm>
          <a:prstGeom prst="rect">
            <a:avLst/>
          </a:prstGeom>
          <a:noFill/>
        </p:spPr>
      </p:pic>
      <p:pic>
        <p:nvPicPr>
          <p:cNvPr id="7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2736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«ГДЕ СПРЯТАЛСЯ ЗВУК Ш»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Цель игры: автоматизация звука </a:t>
            </a:r>
            <a:r>
              <a:rPr lang="en-US" b="1" dirty="0" smtClean="0"/>
              <a:t>[</a:t>
            </a:r>
            <a:r>
              <a:rPr lang="ru-RU" b="1" dirty="0" smtClean="0"/>
              <a:t>Ш</a:t>
            </a:r>
            <a:r>
              <a:rPr lang="en-US" b="1" dirty="0" smtClean="0"/>
              <a:t>]</a:t>
            </a:r>
            <a:r>
              <a:rPr lang="ru-RU" b="1" dirty="0" smtClean="0"/>
              <a:t>, определение места звука в слове.</a:t>
            </a:r>
          </a:p>
          <a:p>
            <a:r>
              <a:rPr lang="ru-RU" b="1" dirty="0" smtClean="0"/>
              <a:t>Правила игры: На игровом поле размещены предметы, в названиях которых есть звук </a:t>
            </a:r>
            <a:r>
              <a:rPr lang="en-US" b="1" dirty="0" smtClean="0"/>
              <a:t>[</a:t>
            </a:r>
            <a:r>
              <a:rPr lang="ru-RU" b="1" dirty="0" smtClean="0"/>
              <a:t>С</a:t>
            </a:r>
            <a:r>
              <a:rPr lang="en-US" b="1" dirty="0" smtClean="0"/>
              <a:t>]</a:t>
            </a:r>
            <a:r>
              <a:rPr lang="ru-RU" b="1" dirty="0" smtClean="0"/>
              <a:t>. Их нужно расставить в шкаф: на верхнюю полочку, если звук находится в начале слова, на среднюю – если в середине слова, на нижнюю – если в конце слова.</a:t>
            </a:r>
          </a:p>
          <a:p>
            <a:r>
              <a:rPr lang="ru-RU" sz="2000" dirty="0" smtClean="0"/>
              <a:t>Примечание: начинать называть предметы с левого верхнего угла: каша и т.д. по порядку </a:t>
            </a:r>
            <a:r>
              <a:rPr lang="ru-RU" sz="2000" smtClean="0"/>
              <a:t>до машины.</a:t>
            </a:r>
            <a:endParaRPr lang="ru-RU" sz="20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58088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673505F4-94E0-4BD4-AE81-6C88A4F2E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092825"/>
            <a:ext cx="6408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dirty="0"/>
              <a:t/>
            </a:r>
            <a:br>
              <a:rPr lang="ru-RU" altLang="ru-RU" sz="1200" dirty="0"/>
            </a:br>
            <a:endParaRPr lang="ru-RU" altLang="ru-RU" sz="1200" dirty="0"/>
          </a:p>
        </p:txBody>
      </p:sp>
      <p:pic>
        <p:nvPicPr>
          <p:cNvPr id="8" name="Picture 14" descr="https://thumbs.dreamstime.com/b/%D0%BF%D1%83%D1%81%D1%82%D1%8B%D0%B5-%D0%B5%D1%80%D0%B5%D0%B2%D1%8F%D0%BD%D0%BD%D1%8B%D0%B5-%D0%BA%D0%BD%D0%B8%D0%B6%D0%BD%D1%8B%D0%B5-%D0%BF%D0%BE-%D0%BA%D0%B8-9584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608" y="188640"/>
            <a:ext cx="4680520" cy="4680520"/>
          </a:xfrm>
          <a:prstGeom prst="rect">
            <a:avLst/>
          </a:prstGeom>
          <a:noFill/>
        </p:spPr>
      </p:pic>
      <p:sp>
        <p:nvSpPr>
          <p:cNvPr id="23" name="Стрелка вправо 22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7812360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pixy.org/src/476/476816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373216"/>
            <a:ext cx="854607" cy="950114"/>
          </a:xfrm>
          <a:prstGeom prst="rect">
            <a:avLst/>
          </a:prstGeom>
          <a:noFill/>
        </p:spPr>
      </p:pic>
      <p:pic>
        <p:nvPicPr>
          <p:cNvPr id="3077" name="Picture 5" descr="C:\Users\comp\Desktop\ИГРЫ НА САЙТ КАРАНТИН\Где спрятался звук Ш\каш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16632"/>
            <a:ext cx="1142256" cy="1142256"/>
          </a:xfrm>
          <a:prstGeom prst="rect">
            <a:avLst/>
          </a:prstGeom>
          <a:noFill/>
        </p:spPr>
      </p:pic>
      <p:pic>
        <p:nvPicPr>
          <p:cNvPr id="3079" name="Picture 7" descr="https://i.pinimg.com/originals/e3/b0/d8/e3b0d8a27dbaa96f20b3892e8211674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315194"/>
            <a:ext cx="1224136" cy="737542"/>
          </a:xfrm>
          <a:prstGeom prst="rect">
            <a:avLst/>
          </a:prstGeom>
          <a:noFill/>
        </p:spPr>
      </p:pic>
      <p:sp>
        <p:nvSpPr>
          <p:cNvPr id="3113" name="AutoShape 41" descr="https://padangos123.lt/images/galleries/1573826443_doublestar-du01-b-205-40-17-909855-1-47303-15703293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5" name="AutoShape 43" descr="https://padangos123.lt/images/galleries/1573826443_doublestar-du01-b-205-40-17-909855-1-47303-15703293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30" name="Picture 58" descr="https://ds04.infourok.ru/uploads/ex/0777/000ed486-b939a9a3/hello_html_68d9594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5553744"/>
            <a:ext cx="743571" cy="1043608"/>
          </a:xfrm>
          <a:prstGeom prst="rect">
            <a:avLst/>
          </a:prstGeom>
          <a:noFill/>
        </p:spPr>
      </p:pic>
      <p:pic>
        <p:nvPicPr>
          <p:cNvPr id="3140" name="Picture 68" descr="https://pics.clipartpng.com/Hockey_Puck_PNG_Clipart-85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196752"/>
            <a:ext cx="635131" cy="432048"/>
          </a:xfrm>
          <a:prstGeom prst="rect">
            <a:avLst/>
          </a:prstGeom>
          <a:noFill/>
        </p:spPr>
      </p:pic>
      <p:pic>
        <p:nvPicPr>
          <p:cNvPr id="3142" name="Picture 70" descr="https://crossroad.com/img/items/06/94/84/defaul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1700808"/>
            <a:ext cx="1080120" cy="1080120"/>
          </a:xfrm>
          <a:prstGeom prst="rect">
            <a:avLst/>
          </a:prstGeom>
          <a:noFill/>
        </p:spPr>
      </p:pic>
      <p:sp>
        <p:nvSpPr>
          <p:cNvPr id="3148" name="AutoShape 76" descr="https://bumper-stickers.ru/33284-thickbox_default/vozdushnyy-sharik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50" name="AutoShape 78" descr="https://bumper-stickers.ru/33284-thickbox_default/vozdushnyy-sharik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52" name="Picture 80" descr="https://bumper-stickers.ru/33277-thickbox_default/vozdushnyy-sharik-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5705872"/>
            <a:ext cx="1152128" cy="1152128"/>
          </a:xfrm>
          <a:prstGeom prst="rect">
            <a:avLst/>
          </a:prstGeom>
          <a:noFill/>
        </p:spPr>
      </p:pic>
      <p:pic>
        <p:nvPicPr>
          <p:cNvPr id="3158" name="Picture 86" descr="https://avatars.mds.yandex.net/get-pdb/1679978/69a94a15-71cb-406b-9539-f963a061137b/s1200?webp=fal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3212976"/>
            <a:ext cx="1148845" cy="1008112"/>
          </a:xfrm>
          <a:prstGeom prst="rect">
            <a:avLst/>
          </a:prstGeom>
          <a:noFill/>
        </p:spPr>
      </p:pic>
      <p:pic>
        <p:nvPicPr>
          <p:cNvPr id="3162" name="Picture 90" descr="http://kakrisovat.top/wp-content/uploads/2019/01/scarf-1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73492" y="3573016"/>
            <a:ext cx="798908" cy="796559"/>
          </a:xfrm>
          <a:prstGeom prst="rect">
            <a:avLst/>
          </a:prstGeom>
          <a:noFill/>
        </p:spPr>
      </p:pic>
      <p:pic>
        <p:nvPicPr>
          <p:cNvPr id="3164" name="Picture 92" descr="https://xn--m1acbmma6e.xn--p1ai/thumb/2/OAWJGyfy4mtNJ3sEhj-iNA/800r800/d/shuba_mekh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1840" y="4941168"/>
            <a:ext cx="1152128" cy="1631331"/>
          </a:xfrm>
          <a:prstGeom prst="rect">
            <a:avLst/>
          </a:prstGeom>
          <a:noFill/>
        </p:spPr>
      </p:pic>
      <p:pic>
        <p:nvPicPr>
          <p:cNvPr id="3186" name="Picture 114" descr="https://liktravy.ua/uploads/herbs/55ccb122690bf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62935" y="2708920"/>
            <a:ext cx="1181065" cy="1080120"/>
          </a:xfrm>
          <a:prstGeom prst="rect">
            <a:avLst/>
          </a:prstGeom>
          <a:noFill/>
        </p:spPr>
      </p:pic>
      <p:pic>
        <p:nvPicPr>
          <p:cNvPr id="3190" name="Picture 118" descr="https://avatanplus.com/files/resources/original/5783d101a720b155dae86e9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39952" y="5733256"/>
            <a:ext cx="1471667" cy="980728"/>
          </a:xfrm>
          <a:prstGeom prst="rect">
            <a:avLst/>
          </a:prstGeom>
          <a:noFill/>
        </p:spPr>
      </p:pic>
      <p:pic>
        <p:nvPicPr>
          <p:cNvPr id="3196" name="Picture 124" descr="https://1.bp.blogspot.com/-YMEjMkml4HU/Vv9i4Xfg3bI/AAAAAAAAATg/vPX1Pewd9xUtiw4neVQltZ3BBieo5WBzw/s1600/Noodles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15616" y="4145723"/>
            <a:ext cx="1296144" cy="1227493"/>
          </a:xfrm>
          <a:prstGeom prst="rect">
            <a:avLst/>
          </a:prstGeom>
          <a:noFill/>
        </p:spPr>
      </p:pic>
      <p:pic>
        <p:nvPicPr>
          <p:cNvPr id="3200" name="Picture 128" descr="http://gifok.net/images/2015/10/25/Clown_1_045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67744" y="4941168"/>
            <a:ext cx="890898" cy="1556792"/>
          </a:xfrm>
          <a:prstGeom prst="rect">
            <a:avLst/>
          </a:prstGeom>
          <a:noFill/>
        </p:spPr>
      </p:pic>
      <p:pic>
        <p:nvPicPr>
          <p:cNvPr id="3204" name="Picture 132" descr="https://progorodsamara.ru/userfiles/comoriginal/img-20190305135337-485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8104" y="4814363"/>
            <a:ext cx="1638027" cy="918893"/>
          </a:xfrm>
          <a:prstGeom prst="rect">
            <a:avLst/>
          </a:prstGeom>
          <a:noFill/>
        </p:spPr>
      </p:pic>
      <p:pic>
        <p:nvPicPr>
          <p:cNvPr id="3212" name="Picture 140" descr="https://img0.liveinternet.ru/images/attach/c/6/93/630/93630468_FanetteDesign_Elem25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87624" y="1124744"/>
            <a:ext cx="587210" cy="1761629"/>
          </a:xfrm>
          <a:prstGeom prst="rect">
            <a:avLst/>
          </a:prstGeom>
          <a:noFill/>
        </p:spPr>
      </p:pic>
      <p:pic>
        <p:nvPicPr>
          <p:cNvPr id="3218" name="Picture 146" descr="https://i.pinimg.com/originals/47/88/cd/4788cdb0eb4e592d2841bd95518e46fc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64288" y="4581128"/>
            <a:ext cx="1979712" cy="1979712"/>
          </a:xfrm>
          <a:prstGeom prst="rect">
            <a:avLst/>
          </a:prstGeom>
          <a:noFill/>
        </p:spPr>
      </p:pic>
      <p:pic>
        <p:nvPicPr>
          <p:cNvPr id="3220" name="Picture 148" descr="https://avatars.mds.yandex.net/get-pdb/195449/e913999f-4904-4321-b7de-417b3511713a/s1200?webp=fals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835696" y="1988840"/>
            <a:ext cx="940768" cy="940768"/>
          </a:xfrm>
          <a:prstGeom prst="rect">
            <a:avLst/>
          </a:prstGeom>
          <a:noFill/>
        </p:spPr>
      </p:pic>
      <p:pic>
        <p:nvPicPr>
          <p:cNvPr id="3222" name="Picture 150" descr="https://img0.liveinternet.ru/images/attach/b/4/113/693/113693258_test3_logo_big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499992" y="4941168"/>
            <a:ext cx="877076" cy="740389"/>
          </a:xfrm>
          <a:prstGeom prst="rect">
            <a:avLst/>
          </a:prstGeom>
          <a:noFill/>
        </p:spPr>
      </p:pic>
      <p:pic>
        <p:nvPicPr>
          <p:cNvPr id="3226" name="Picture 154" descr="http://allday1.com/uploads/posts/2015-03/1427358923_lilies-of-the-valley-01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223651" y="1272195"/>
            <a:ext cx="812845" cy="1004677"/>
          </a:xfrm>
          <a:prstGeom prst="rect">
            <a:avLst/>
          </a:prstGeom>
          <a:noFill/>
        </p:spPr>
      </p:pic>
      <p:pic>
        <p:nvPicPr>
          <p:cNvPr id="3228" name="Picture 156" descr="http://risovach.ru/upload/2013/03/generator/karandash_14425789_orig_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20272" y="4616624"/>
            <a:ext cx="900608" cy="900608"/>
          </a:xfrm>
          <a:prstGeom prst="rect">
            <a:avLst/>
          </a:prstGeom>
          <a:noFill/>
        </p:spPr>
      </p:pic>
      <p:pic>
        <p:nvPicPr>
          <p:cNvPr id="3078" name="Picture 6" descr="https://www.pinclipart.com/picdir/big/63-633588_mascara-makeup-girly-remixed-from-picsart-stickers-picsart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172400" y="4149080"/>
            <a:ext cx="7342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9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23959E-6 L 0.18177 0.2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629E-6 L 0.11493 2.062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56799E-7 L 0.18837 0.280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1748E-6 L 0.24011 0.01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14524E-6 L 0.24445 -0.35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9537E-7 L 0.39375 -0.3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0083E-6 L 0.1816 -0.740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5578E-6 L 0.37656 -0.459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60685E-6 L 0.15746 -0.695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3654E-7 L -0.11892 -0.221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074E-6 L 0.09288 -0.721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8437E-6 L 0.00782 -0.803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0259E-7 L 0.02083 -0.363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951E-7 L -0.07205 -0.742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9806E-6 L -0.3092 -0.196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8622E-6 L -0.30504 -0.259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4218E-6 L -0.2684 -0.0839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028E-7 L -0.1059 -0.382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8797E-6 L -0.18334 -0.372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7613E-6 L -0.36614 -0.225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7558E-6 L -0.20747 0.325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7428E-6 L -0.46059 0.2319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7698" y="2485345"/>
            <a:ext cx="71047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9" y="358226"/>
            <a:ext cx="2555775" cy="2350694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131054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118</Words>
  <Application>Microsoft Office PowerPoint</Application>
  <PresentationFormat>Экран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Автоматизация звука Ш.       Место звука в слове. </vt:lpstr>
      <vt:lpstr>ИГРА «ГДЕ СПРЯТАЛСЯ ЗВУК Ш»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Л.</dc:title>
  <dc:creator>Наталья Самофеева</dc:creator>
  <cp:lastModifiedBy>comp</cp:lastModifiedBy>
  <cp:revision>47</cp:revision>
  <dcterms:created xsi:type="dcterms:W3CDTF">2020-04-08T05:42:26Z</dcterms:created>
  <dcterms:modified xsi:type="dcterms:W3CDTF">2020-06-09T14:01:47Z</dcterms:modified>
</cp:coreProperties>
</file>