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58" r:id="rId3"/>
    <p:sldId id="256" r:id="rId4"/>
    <p:sldId id="274" r:id="rId5"/>
    <p:sldId id="259" r:id="rId6"/>
    <p:sldId id="267" r:id="rId7"/>
    <p:sldId id="277" r:id="rId8"/>
    <p:sldId id="276" r:id="rId9"/>
    <p:sldId id="278" r:id="rId10"/>
    <p:sldId id="275" r:id="rId11"/>
    <p:sldId id="280" r:id="rId12"/>
    <p:sldId id="28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7F9"/>
    <a:srgbClr val="F9D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1" autoAdjust="0"/>
    <p:restoredTop sz="94660"/>
  </p:normalViewPr>
  <p:slideViewPr>
    <p:cSldViewPr>
      <p:cViewPr>
        <p:scale>
          <a:sx n="75" d="100"/>
          <a:sy n="75" d="100"/>
        </p:scale>
        <p:origin x="-52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C0E2C-5060-41D5-8396-31F0A162EF68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55A9EB-41AC-43F7-8598-923FB1F6590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040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Отгадай</a:t>
            </a:r>
            <a:r>
              <a:rPr lang="ru-RU" baseline="0" dirty="0" smtClean="0"/>
              <a:t> загадки и узнаешь названия инструментов!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55A9EB-41AC-43F7-8598-923FB1F6590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96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2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движ картинки\фоны\50959_html_m74ac86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92225" y="116632"/>
            <a:ext cx="68294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Знакомство  дошкольников с детскими музыкальными инструментами</a:t>
            </a:r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8857" y="1870958"/>
            <a:ext cx="6929486" cy="7143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«МУЗЫКАЛЬНАЯ УГАДАЙКА»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8" name="Picture 3" descr="C:\Users\Ольга Чебанец\Desktop\здоровье сберегающие\музинструменты\104763797_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9153" y="2636912"/>
            <a:ext cx="6686574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льга Чебанец\Desktop\здоровье сберегающие\музинструменты\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87613257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0" t="5579" r="4062" b="6529"/>
          <a:stretch/>
        </p:blipFill>
        <p:spPr bwMode="auto">
          <a:xfrm rot="21366307">
            <a:off x="401685" y="2316596"/>
            <a:ext cx="4174095" cy="2224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259632" y="260648"/>
            <a:ext cx="3569050" cy="1776830"/>
          </a:xfrm>
          <a:prstGeom prst="roundRect">
            <a:avLst/>
          </a:prstGeom>
          <a:solidFill>
            <a:srgbClr val="FDE7F9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У НЕГО ПЛАСТИНКИ  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ЗВОНКИЕ, КАК ЛЬДИНКИ,   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ИЗ МЕТАЛЛА СДЕЛАН ОН ,</a:t>
            </a:r>
          </a:p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 ЗВАТЬ ЕГО…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r>
              <a:rPr lang="ru-RU" sz="2000" b="1" dirty="0" smtClean="0">
                <a:solidFill>
                  <a:srgbClr val="FF0000"/>
                </a:solidFill>
              </a:rPr>
              <a:t>(МЕТАЛЛОФОН)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виж картинки\фоны\50959_html_m74ac86f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911" y="0"/>
            <a:ext cx="9498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2051" name="Picture 3" descr="F:\движ картинки\dewozka zitae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2856"/>
            <a:ext cx="6096000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111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Picture 2" descr="E:\МУЗЫКА\СПАСИБО\fizminutka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71400"/>
            <a:ext cx="9116686" cy="702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8056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applause.wav"/>
          </p:stSnd>
        </p:sndAc>
      </p:transition>
    </mc:Choice>
    <mc:Fallback xmlns="">
      <p:transition spd="slow">
        <p:dissolve/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движ картинки\фоны\50959_html_m74ac86f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911" y="0"/>
            <a:ext cx="94984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движ картинки\dewozka zitae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2856"/>
            <a:ext cx="6096000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357290" y="928670"/>
            <a:ext cx="5929354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А меня зовут  </a:t>
            </a:r>
            <a:r>
              <a:rPr lang="ru-RU" sz="3200" b="1" i="1" dirty="0" smtClean="0">
                <a:solidFill>
                  <a:srgbClr val="00B0F0"/>
                </a:solidFill>
              </a:rPr>
              <a:t>ДОМИСОЛЬКА</a:t>
            </a:r>
            <a:r>
              <a:rPr lang="ru-RU" sz="3200" b="1" dirty="0" smtClean="0">
                <a:solidFill>
                  <a:srgbClr val="00B0F0"/>
                </a:solidFill>
              </a:rPr>
              <a:t>!</a:t>
            </a:r>
            <a:endParaRPr lang="ru-RU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11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  <p:sndAc>
          <p:stSnd>
            <p:snd r:embed="rId3" name="chimes.wav"/>
          </p:stSnd>
        </p:sndAc>
      </p:transition>
    </mc:Choice>
    <mc:Fallback xmlns="">
      <p:transition>
        <p:cut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движ картинки\фоны\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86604"/>
          </a:xfrm>
          <a:prstGeom prst="rect">
            <a:avLst/>
          </a:prstGeom>
          <a:solidFill>
            <a:srgbClr val="FFFF00"/>
          </a:solidFill>
          <a:extLst/>
        </p:spPr>
      </p:pic>
      <p:pic>
        <p:nvPicPr>
          <p:cNvPr id="1028" name="Picture 4" descr="C:\Users\Ольга Чебанец\Desktop\здоровье сберегающие\музинструменты\f_BigImage_090951_01520-2-60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013316">
            <a:off x="2166767" y="2724498"/>
            <a:ext cx="2331995" cy="2092816"/>
          </a:xfrm>
          <a:prstGeom prst="rect">
            <a:avLst/>
          </a:prstGeom>
          <a:noFill/>
        </p:spPr>
      </p:pic>
      <p:pic>
        <p:nvPicPr>
          <p:cNvPr id="1029" name="Picture 5" descr="C:\Users\Ольга Чебанец\Desktop\здоровье сберегающие\музинструменты\nabor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1986" y="71438"/>
            <a:ext cx="2547930" cy="2285992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251520" y="571480"/>
            <a:ext cx="3528392" cy="1785950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В НИХ ИГРАЮТ  ОТ ДУШИ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ВСЕ РЕБЯТА МАЛЫШИ.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ЭТИ </a:t>
            </a:r>
            <a:r>
              <a:rPr lang="ru-RU" sz="2000" b="1" dirty="0" smtClean="0">
                <a:solidFill>
                  <a:srgbClr val="FF0000"/>
                </a:solidFill>
              </a:rPr>
              <a:t>ЗВОНКИЕ  </a:t>
            </a:r>
            <a:r>
              <a:rPr lang="ru-RU" sz="2000" b="1" dirty="0" smtClean="0">
                <a:solidFill>
                  <a:srgbClr val="FF0000"/>
                </a:solidFill>
              </a:rPr>
              <a:t>ИГРУШКИ НАЗЫВАЮТ …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                  (ПОГРЕМУШКИ)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льга Чебанец\Desktop\здоровье сберегающие\музинструменты\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68"/>
            <a:ext cx="9144000" cy="6865168"/>
          </a:xfrm>
          <a:prstGeom prst="rect">
            <a:avLst/>
          </a:prstGeom>
          <a:noFill/>
        </p:spPr>
      </p:pic>
      <p:pic>
        <p:nvPicPr>
          <p:cNvPr id="1027" name="Picture 3" descr="C:\Users\Ольга Чебанец\Desktop\здоровье сберегающие\музинструменты\show_image.jpeg"/>
          <p:cNvPicPr>
            <a:picLocks noChangeAspect="1" noChangeArrowheads="1"/>
          </p:cNvPicPr>
          <p:nvPr/>
        </p:nvPicPr>
        <p:blipFill rotWithShape="1">
          <a:blip r:embed="rId3" cstate="print"/>
          <a:srcRect b="14326"/>
          <a:stretch/>
        </p:blipFill>
        <p:spPr bwMode="auto">
          <a:xfrm rot="20564579">
            <a:off x="4860032" y="980728"/>
            <a:ext cx="3857652" cy="2876572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285729"/>
            <a:ext cx="3672408" cy="16787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Я </a:t>
            </a:r>
            <a:r>
              <a:rPr lang="ru-RU" sz="2000" b="1" dirty="0" smtClean="0">
                <a:solidFill>
                  <a:srgbClr val="FF0000"/>
                </a:solidFill>
              </a:rPr>
              <a:t>ИГРАЮ ОТ ДУШИ,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РИТМ ОЧЕНЬ ТРУДЕН.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ЧТО ЗВУЧИТ? СКОРЕЙ СКАЖИ!</a:t>
            </a: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НЕПОСЕДА </a:t>
            </a:r>
            <a:r>
              <a:rPr lang="ru-RU" sz="2000" b="1" dirty="0">
                <a:solidFill>
                  <a:srgbClr val="FF0000"/>
                </a:solidFill>
              </a:rPr>
              <a:t>… </a:t>
            </a:r>
            <a:r>
              <a:rPr lang="ru-RU" sz="2000" b="1" dirty="0" smtClean="0">
                <a:solidFill>
                  <a:srgbClr val="FF0000"/>
                </a:solidFill>
              </a:rPr>
              <a:t>   </a:t>
            </a:r>
            <a:r>
              <a:rPr lang="ru-RU" sz="2000" b="1" dirty="0" smtClean="0">
                <a:solidFill>
                  <a:srgbClr val="0070C0"/>
                </a:solidFill>
              </a:rPr>
              <a:t>(БУБЕН)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398838"/>
            <a:ext cx="1066800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движ картинки\фоны\13813_html_34392fa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447"/>
            <a:ext cx="9143999" cy="687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5720" y="285728"/>
            <a:ext cx="3357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Ольга Чебанец\Desktop\здоровье сберегающие\музинструменты\525419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60622">
            <a:off x="2244235" y="3129477"/>
            <a:ext cx="1783100" cy="1842537"/>
          </a:xfrm>
          <a:prstGeom prst="rect">
            <a:avLst/>
          </a:prstGeom>
          <a:noFill/>
        </p:spPr>
      </p:pic>
      <p:pic>
        <p:nvPicPr>
          <p:cNvPr id="4100" name="Picture 4" descr="C:\Users\Ольга Чебанец\Desktop\здоровье сберегающие\музинструменты\4CF81E27-6DC4-9BF7-6D95-BDEABFA2194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4467" y="285728"/>
            <a:ext cx="2214562" cy="30051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80007" y="470394"/>
            <a:ext cx="4023216" cy="2304256"/>
          </a:xfrm>
          <a:prstGeom prst="round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ОН ПОД ШАПОЧКОЙ СИДИТ,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НЕ ТРЕВОЖЬ ЕГО - МОЛЧИТ,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СТОИТ ТОЛЬКО В РУКИ ВЗЯТЬ,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И </a:t>
            </a:r>
            <a:r>
              <a:rPr lang="ru-RU" sz="2000" b="1" dirty="0" smtClean="0">
                <a:solidFill>
                  <a:srgbClr val="FF0000"/>
                </a:solidFill>
              </a:rPr>
              <a:t>НЕМНОГО РАСКАЧАТЬ,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СЛЫШЕН БУДЕТ ПЕРЕЗВОН:</a:t>
            </a:r>
            <a:endParaRPr lang="ru-RU" sz="2000" b="1" dirty="0">
              <a:solidFill>
                <a:srgbClr val="FF0000"/>
              </a:solidFill>
            </a:endParaRPr>
          </a:p>
          <a:p>
            <a:pPr algn="ctr"/>
            <a:r>
              <a:rPr lang="ru-RU" sz="2000" b="1" dirty="0">
                <a:solidFill>
                  <a:srgbClr val="FF0000"/>
                </a:solidFill>
              </a:rPr>
              <a:t>«Дили-дон, </a:t>
            </a:r>
            <a:r>
              <a:rPr lang="ru-RU" sz="2000" b="1" dirty="0" err="1">
                <a:solidFill>
                  <a:srgbClr val="FF0000"/>
                </a:solidFill>
              </a:rPr>
              <a:t>дили</a:t>
            </a:r>
            <a:r>
              <a:rPr lang="ru-RU" sz="2000" b="1" dirty="0">
                <a:solidFill>
                  <a:srgbClr val="FF0000"/>
                </a:solidFill>
              </a:rPr>
              <a:t>-дон!»    </a:t>
            </a:r>
            <a:r>
              <a:rPr lang="ru-RU" sz="2000" b="1" dirty="0"/>
              <a:t> </a:t>
            </a:r>
            <a:r>
              <a:rPr lang="ru-RU" sz="2000" dirty="0"/>
              <a:t>                 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                         </a:t>
            </a:r>
            <a:r>
              <a:rPr lang="ru-RU" sz="2000" b="1" dirty="0" smtClean="0">
                <a:solidFill>
                  <a:srgbClr val="0070C0"/>
                </a:solidFill>
              </a:rPr>
              <a:t>(КОЛОКОЛЬЧИК)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9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движ картинки\фоны\девоч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611560" y="260648"/>
            <a:ext cx="3809999" cy="24482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ЗВОНКО ПАЛОЧКИ УДАРЯТ,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ВЫХОДИ СО МНОЙ ВПЕРЕД! 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НОГИ СРАЗУ ЗАШАГАЮТ,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ПОЗОВУТ РЕБЯТ В ПОХОД.  </a:t>
            </a:r>
            <a:r>
              <a:rPr lang="ru-RU" sz="2000" b="1" dirty="0">
                <a:solidFill>
                  <a:srgbClr val="002060"/>
                </a:solidFill>
              </a:rPr>
              <a:t>Трам-там-там,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Трам-там-там! 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Я </a:t>
            </a:r>
            <a:r>
              <a:rPr lang="ru-RU" sz="2000" b="1" dirty="0">
                <a:solidFill>
                  <a:srgbClr val="002060"/>
                </a:solidFill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</a:rPr>
              <a:t>ВЕСЁЛЫЙ  </a:t>
            </a:r>
            <a:r>
              <a:rPr lang="ru-RU" sz="2000" b="1" dirty="0">
                <a:solidFill>
                  <a:srgbClr val="FF0000"/>
                </a:solidFill>
              </a:rPr>
              <a:t>… </a:t>
            </a:r>
            <a:r>
              <a:rPr lang="ru-RU" sz="2000" b="1" dirty="0" smtClean="0">
                <a:solidFill>
                  <a:srgbClr val="FF0000"/>
                </a:solidFill>
              </a:rPr>
              <a:t>( БАРАБАН 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3" descr="Рисунок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4128" y="3548236"/>
            <a:ext cx="2657871" cy="22114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льга Чебанец\Desktop\здоровье сберегающие\музинструменты\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260648"/>
            <a:ext cx="4176564" cy="2500330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dirty="0" smtClean="0"/>
          </a:p>
          <a:p>
            <a:endParaRPr lang="ru-RU" sz="2000" dirty="0" smtClean="0"/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ОЧЕНЬ ВЕСЕЛО ПОЁТ,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ЕСЛИ ДУНЕТЕ В НЕЁ: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    </a:t>
            </a:r>
            <a:r>
              <a:rPr lang="ru-RU" sz="2000" b="1" dirty="0" err="1" smtClean="0">
                <a:solidFill>
                  <a:schemeClr val="tx2"/>
                </a:solidFill>
              </a:rPr>
              <a:t>Ду-ду</a:t>
            </a:r>
            <a:r>
              <a:rPr lang="ru-RU" sz="2000" b="1" dirty="0" smtClean="0">
                <a:solidFill>
                  <a:schemeClr val="tx2"/>
                </a:solidFill>
              </a:rPr>
              <a:t>, </a:t>
            </a:r>
            <a:r>
              <a:rPr lang="ru-RU" sz="2000" b="1" dirty="0" err="1" smtClean="0">
                <a:solidFill>
                  <a:schemeClr val="tx2"/>
                </a:solidFill>
              </a:rPr>
              <a:t>ду-ду-ду</a:t>
            </a:r>
            <a:r>
              <a:rPr lang="ru-RU" sz="2000" b="1" dirty="0">
                <a:solidFill>
                  <a:schemeClr val="tx2"/>
                </a:solidFill>
              </a:rPr>
              <a:t>!</a:t>
            </a:r>
            <a:endParaRPr lang="ru-RU" sz="20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    Да-да, да-да-да!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ВОТ ТАК ПОЁТ ОНА ВСЕГДА.  </a:t>
            </a:r>
          </a:p>
          <a:p>
            <a:pPr algn="ctr"/>
            <a:r>
              <a:rPr lang="ru-RU" sz="2000" b="1" dirty="0" smtClean="0">
                <a:solidFill>
                  <a:schemeClr val="tx2"/>
                </a:solidFill>
              </a:rPr>
              <a:t>    НЕ ПАЛОЧКА, НЕ ТРУБОЧКА, 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</a:rPr>
              <a:t>   А ЧТО ЖЕ ЭТО?</a:t>
            </a:r>
            <a:r>
              <a:rPr lang="ru-RU" sz="2000" b="1" dirty="0" smtClean="0">
                <a:solidFill>
                  <a:srgbClr val="FF0000"/>
                </a:solidFill>
              </a:rPr>
              <a:t> … (ДУДОЧКА )</a:t>
            </a:r>
          </a:p>
          <a:p>
            <a:endParaRPr lang="ru-RU" sz="2000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H:\8955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656606"/>
            <a:ext cx="3946628" cy="285251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льга Чебанец\Desktop\здоровье сберегающие\музинструменты\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" y="0"/>
            <a:ext cx="9108281" cy="6858000"/>
          </a:xfrm>
          <a:prstGeom prst="rect">
            <a:avLst/>
          </a:prstGeom>
          <a:noFill/>
        </p:spPr>
      </p:pic>
      <p:pic>
        <p:nvPicPr>
          <p:cNvPr id="1026" name="Picture 2" descr="C:\Users\user\Desktop\1183414_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62" y="2132856"/>
            <a:ext cx="2664296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9712" y="114898"/>
            <a:ext cx="4363418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</a:rPr>
              <a:t>В  САМЫЙ СКАЗОЧНЫЙ МОМЕНТ 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ВСТУПИТ  ЭТОТ  ИНСТРУМЕНТ,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НО  СОВСЕМ  НЕ КАЖДЫЙ  ЗНАЕТ,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ЧТО В  ОРКЕСТРЕ ОН  ИГРАЕТ!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solidFill>
                  <a:srgbClr val="C00000"/>
                </a:solidFill>
              </a:rPr>
              <a:t>ТИХО</a:t>
            </a:r>
            <a:r>
              <a:rPr lang="ru-RU" sz="2000" b="1" dirty="0" smtClean="0">
                <a:solidFill>
                  <a:srgbClr val="C00000"/>
                </a:solidFill>
              </a:rPr>
              <a:t>, НЕЖНО ЗАЗВЕНИТ,  </a:t>
            </a:r>
          </a:p>
          <a:p>
            <a:r>
              <a:rPr lang="ru-RU" sz="2000" b="1" dirty="0" smtClean="0">
                <a:solidFill>
                  <a:srgbClr val="C00000"/>
                </a:solidFill>
              </a:rPr>
              <a:t>БУДТО  ВСЕ ПОСЕРЕБРИТ.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 А ЗАТЕМ  УМОЛКНЕТ  СКОРО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ПО СИГНАЛУ ДИРИЖЕРА.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ЕГО  ЗНАЕТ И ДОШКОЛЬНИК,</a:t>
            </a:r>
            <a:br>
              <a:rPr lang="ru-RU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ЧТО ЖЕ ЭТО? .. 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70C0"/>
                </a:solidFill>
              </a:rPr>
              <a:t>(ТРЕУГОЛЬНИК</a:t>
            </a:r>
            <a:r>
              <a:rPr lang="ru-RU" sz="2000" b="1" dirty="0" smtClean="0">
                <a:solidFill>
                  <a:srgbClr val="0070C0"/>
                </a:solidFill>
              </a:rPr>
              <a:t>)</a:t>
            </a:r>
            <a:br>
              <a:rPr lang="ru-RU" sz="2000" b="1" dirty="0" smtClean="0">
                <a:solidFill>
                  <a:srgbClr val="0070C0"/>
                </a:solidFill>
              </a:rPr>
            </a:br>
            <a:r>
              <a:rPr lang="ru-RU" sz="1600" b="1" dirty="0" smtClean="0">
                <a:solidFill>
                  <a:srgbClr val="0070C0"/>
                </a:solidFill>
              </a:rPr>
              <a:t>                              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Ольга Чебанец\Desktop\здоровье сберегающие\музинструменты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2" descr="C:\Users\Ольга Чебанец\Desktop\здоровье сберегающие\музинструменты\arm990049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710078">
            <a:off x="4172826" y="720873"/>
            <a:ext cx="2179484" cy="3143272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480528" y="404664"/>
            <a:ext cx="3074417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МОЖНО </a:t>
            </a:r>
            <a:r>
              <a:rPr lang="ru-RU" sz="2000" b="1" dirty="0">
                <a:solidFill>
                  <a:srgbClr val="FF0000"/>
                </a:solidFill>
              </a:rPr>
              <a:t>ХЛЕБАТЬ,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А МОЖНО ИГРАТЬ?   </a:t>
            </a: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(ДЕРЕВЯННЫЕ ЛОЖКИ</a:t>
            </a:r>
            <a:r>
              <a:rPr lang="ru-RU" sz="2000" b="1" dirty="0" smtClean="0">
                <a:solidFill>
                  <a:srgbClr val="0070C0"/>
                </a:solidFill>
              </a:rPr>
              <a:t>)</a:t>
            </a:r>
          </a:p>
          <a:p>
            <a:pPr algn="ctr"/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75" y="3081338"/>
            <a:ext cx="4614863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http://www.fan-wbg.ru/upload/iblock/0be/0be1e00124b1dff8cbdd2a3d4ed3b5a6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414632">
            <a:off x="1848139" y="2311672"/>
            <a:ext cx="2384906" cy="20885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6 -1.85185E-6 L -0.17326 0.29398 " pathEditMode="relative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160</Words>
  <Application>Microsoft Office PowerPoint</Application>
  <PresentationFormat>Экран (4:3)</PresentationFormat>
  <Paragraphs>42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голубая стрела</dc:creator>
  <cp:lastModifiedBy>user</cp:lastModifiedBy>
  <cp:revision>41</cp:revision>
  <dcterms:created xsi:type="dcterms:W3CDTF">2014-10-22T07:13:32Z</dcterms:created>
  <dcterms:modified xsi:type="dcterms:W3CDTF">2022-03-16T09:59:16Z</dcterms:modified>
</cp:coreProperties>
</file>