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8" r:id="rId3"/>
    <p:sldId id="256" r:id="rId4"/>
    <p:sldId id="274" r:id="rId5"/>
    <p:sldId id="259" r:id="rId6"/>
    <p:sldId id="267" r:id="rId7"/>
    <p:sldId id="277" r:id="rId8"/>
    <p:sldId id="276" r:id="rId9"/>
    <p:sldId id="278" r:id="rId10"/>
    <p:sldId id="275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F9"/>
    <a:srgbClr val="F9D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1" autoAdjust="0"/>
    <p:restoredTop sz="94660"/>
  </p:normalViewPr>
  <p:slideViewPr>
    <p:cSldViewPr>
      <p:cViewPr>
        <p:scale>
          <a:sx n="75" d="100"/>
          <a:sy n="75" d="100"/>
        </p:scale>
        <p:origin x="-52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0E2C-5060-41D5-8396-31F0A162EF68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A9EB-41AC-43F7-8598-923FB1F65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4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</a:t>
            </a:r>
            <a:r>
              <a:rPr lang="ru-RU" baseline="0" dirty="0" smtClean="0"/>
              <a:t> загадки и узнаешь названия инструментов!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5A9EB-41AC-43F7-8598-923FB1F659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движ картинки\фоны\50959_html_m74ac86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2225" y="116632"/>
            <a:ext cx="6829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Знакомство  дошкольников с детскими музыкальными инструментами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8857" y="1870958"/>
            <a:ext cx="6929486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«МУЗЫКАЛЬНАЯ УГАДАЙКА»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C:\Users\Ольга Чебанец\Desktop\здоровье сберегающие\музинструменты\104763797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153" y="2636912"/>
            <a:ext cx="668657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 Чебанец\Desktop\здоровье сберегающие\музинструменты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876132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5579" r="4062" b="6529"/>
          <a:stretch/>
        </p:blipFill>
        <p:spPr bwMode="auto">
          <a:xfrm rot="21366307">
            <a:off x="401685" y="2316596"/>
            <a:ext cx="4174095" cy="22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59632" y="260648"/>
            <a:ext cx="3569050" cy="1776830"/>
          </a:xfrm>
          <a:prstGeom prst="roundRect">
            <a:avLst/>
          </a:prstGeom>
          <a:solidFill>
            <a:srgbClr val="FDE7F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 НЕГО ПЛАСТИНКИ 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ЗВОНКИЕ, КАК ЛЬДИНКИ,  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ИЗ МЕТАЛЛА СДЕЛАН ОН ,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ЗВАТЬ ЕГО…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(МЕТАЛЛОФОН)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виж картинки\фоны\50959_html_m74ac86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11" y="0"/>
            <a:ext cx="9498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движ картинки\dewozka zita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6096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E:\МУЗЫКА\СПАСИБО\fizminutk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16686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0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виж картинки\фоны\50959_html_m74ac86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11" y="0"/>
            <a:ext cx="9498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виж картинки\dewozka zita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2856"/>
            <a:ext cx="6096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7290" y="928670"/>
            <a:ext cx="592935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А меня зовут  </a:t>
            </a:r>
            <a:r>
              <a:rPr lang="ru-RU" sz="3200" b="1" i="1" dirty="0" smtClean="0">
                <a:solidFill>
                  <a:srgbClr val="00B0F0"/>
                </a:solidFill>
              </a:rPr>
              <a:t>ДОМИСОЛЬКА</a:t>
            </a:r>
            <a:r>
              <a:rPr lang="ru-RU" sz="3200" b="1" dirty="0" smtClean="0">
                <a:solidFill>
                  <a:srgbClr val="00B0F0"/>
                </a:solidFill>
              </a:rPr>
              <a:t>!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chimes.wav"/>
          </p:stSnd>
        </p:sndAc>
      </p:transition>
    </mc:Choice>
    <mc:Fallback xmlns="">
      <p:transition>
        <p:cut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виж картинки\фоны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solidFill>
            <a:srgbClr val="FFFF00"/>
          </a:solidFill>
          <a:extLst/>
        </p:spPr>
      </p:pic>
      <p:pic>
        <p:nvPicPr>
          <p:cNvPr id="1028" name="Picture 4" descr="C:\Users\Ольга Чебанец\Desktop\здоровье сберегающие\музинструменты\f_BigImage_090951_01520-2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13316">
            <a:off x="2166767" y="2724498"/>
            <a:ext cx="2331995" cy="2092816"/>
          </a:xfrm>
          <a:prstGeom prst="rect">
            <a:avLst/>
          </a:prstGeom>
          <a:noFill/>
        </p:spPr>
      </p:pic>
      <p:pic>
        <p:nvPicPr>
          <p:cNvPr id="1029" name="Picture 5" descr="C:\Users\Ольга Чебанец\Desktop\здоровье сберегающие\музинструменты\nabo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986" y="71438"/>
            <a:ext cx="2547930" cy="228599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571480"/>
            <a:ext cx="3528392" cy="17859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НИХ ИГРАЮТ  ОТ ДУШИ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ВСЕ РЕБЯТА МАЛЫШИ.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ЭТИ </a:t>
            </a:r>
            <a:r>
              <a:rPr lang="ru-RU" sz="2000" b="1" dirty="0" smtClean="0">
                <a:solidFill>
                  <a:srgbClr val="FF0000"/>
                </a:solidFill>
              </a:rPr>
              <a:t>ЗВОНКИЕ  </a:t>
            </a:r>
            <a:r>
              <a:rPr lang="ru-RU" sz="2000" b="1" dirty="0" smtClean="0">
                <a:solidFill>
                  <a:srgbClr val="FF0000"/>
                </a:solidFill>
              </a:rPr>
              <a:t>ИГРУШКИ НАЗЫВАЮТ …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      (ПОГРЕМУШКИ)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 Чебанец\Desktop\здоровье сберегающие\музинструмент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  <p:pic>
        <p:nvPicPr>
          <p:cNvPr id="1027" name="Picture 3" descr="C:\Users\Ольга Чебанец\Desktop\здоровье сберегающие\музинструменты\show_image.jpeg"/>
          <p:cNvPicPr>
            <a:picLocks noChangeAspect="1" noChangeArrowheads="1"/>
          </p:cNvPicPr>
          <p:nvPr/>
        </p:nvPicPr>
        <p:blipFill rotWithShape="1">
          <a:blip r:embed="rId3" cstate="print"/>
          <a:srcRect b="14326"/>
          <a:stretch/>
        </p:blipFill>
        <p:spPr bwMode="auto">
          <a:xfrm rot="20564579">
            <a:off x="4860032" y="980728"/>
            <a:ext cx="3857652" cy="287657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85729"/>
            <a:ext cx="3672408" cy="16787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Я </a:t>
            </a:r>
            <a:r>
              <a:rPr lang="ru-RU" sz="2000" b="1" dirty="0" smtClean="0">
                <a:solidFill>
                  <a:srgbClr val="FF0000"/>
                </a:solidFill>
              </a:rPr>
              <a:t>ИГРАЮ ОТ ДУШИ,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РИТМ ОЧЕНЬ ТРУДЕН.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 ЗВУЧИТ? СКОРЕЙ СКАЖИ!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НЕПОСЕДА </a:t>
            </a:r>
            <a:r>
              <a:rPr lang="ru-RU" sz="2000" b="1" dirty="0">
                <a:solidFill>
                  <a:srgbClr val="FF0000"/>
                </a:solidFill>
              </a:rPr>
              <a:t>… 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</a:rPr>
              <a:t>(БУБЕН)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8838"/>
            <a:ext cx="106680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виж картинки\фоны\13813_html_34392f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3999" cy="68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Ольга Чебанец\Desktop\здоровье сберегающие\музинструменты\52541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622">
            <a:off x="2244235" y="3129477"/>
            <a:ext cx="1783100" cy="1842537"/>
          </a:xfrm>
          <a:prstGeom prst="rect">
            <a:avLst/>
          </a:prstGeom>
          <a:noFill/>
        </p:spPr>
      </p:pic>
      <p:pic>
        <p:nvPicPr>
          <p:cNvPr id="4100" name="Picture 4" descr="C:\Users\Ольга Чебанец\Desktop\здоровье сберегающие\музинструменты\4CF81E27-6DC4-9BF7-6D95-BDEABFA219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467" y="285728"/>
            <a:ext cx="2214562" cy="30051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007" y="470394"/>
            <a:ext cx="4023216" cy="230425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ОН ПОД ШАПОЧКОЙ СИДИТ,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ТРЕВОЖЬ ЕГО - МОЛЧИТ,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СТОИТ ТОЛЬКО В РУКИ ВЗЯТЬ,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НЕМНОГО РАСКАЧАТЬ,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СЛЫШЕН БУДЕТ ПЕРЕЗВОН: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«Дили-дон, </a:t>
            </a:r>
            <a:r>
              <a:rPr lang="ru-RU" sz="2000" b="1" dirty="0" err="1">
                <a:solidFill>
                  <a:srgbClr val="FF0000"/>
                </a:solidFill>
              </a:rPr>
              <a:t>дили</a:t>
            </a:r>
            <a:r>
              <a:rPr lang="ru-RU" sz="2000" b="1" dirty="0">
                <a:solidFill>
                  <a:srgbClr val="FF0000"/>
                </a:solidFill>
              </a:rPr>
              <a:t>-дон!»    </a:t>
            </a:r>
            <a:r>
              <a:rPr lang="ru-RU" sz="2000" b="1" dirty="0"/>
              <a:t> </a:t>
            </a:r>
            <a:r>
              <a:rPr lang="ru-RU" sz="2000" dirty="0"/>
              <a:t>                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(КОЛОКОЛЬЧИК)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виж картинки\фоны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3809999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ЗВОНКО ПАЛОЧКИ УДАРЯТ,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ВЫХОДИ СО МНОЙ ВПЕРЕД! 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НОГИ СРАЗУ ЗАШАГАЮТ,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ПОЗОВУТ РЕБЯТ В ПОХОД.  </a:t>
            </a:r>
            <a:r>
              <a:rPr lang="ru-RU" sz="2000" b="1" dirty="0">
                <a:solidFill>
                  <a:srgbClr val="002060"/>
                </a:solidFill>
              </a:rPr>
              <a:t>Трам-там-там,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Трам-там-там!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Я </a:t>
            </a:r>
            <a:r>
              <a:rPr lang="ru-RU" sz="2000" b="1" dirty="0">
                <a:solidFill>
                  <a:srgbClr val="002060"/>
                </a:solidFill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</a:rPr>
              <a:t>ВЕСЁЛЫЙ  </a:t>
            </a:r>
            <a:r>
              <a:rPr lang="ru-RU" sz="2000" b="1" dirty="0">
                <a:solidFill>
                  <a:srgbClr val="FF0000"/>
                </a:solidFill>
              </a:rPr>
              <a:t>… </a:t>
            </a:r>
            <a:r>
              <a:rPr lang="ru-RU" sz="2000" b="1" dirty="0" smtClean="0">
                <a:solidFill>
                  <a:srgbClr val="FF0000"/>
                </a:solidFill>
              </a:rPr>
              <a:t>( БАРАБАН 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128" y="3548236"/>
            <a:ext cx="2657871" cy="2211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 Чебанец\Desktop\здоровье сберегающие\музинструменты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4176564" cy="250033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ОЧЕНЬ ВЕСЕЛО ПОЁТ,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ЕСЛИ ДУНЕТЕ В НЕЁ: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    </a:t>
            </a:r>
            <a:r>
              <a:rPr lang="ru-RU" sz="2000" b="1" dirty="0" err="1" smtClean="0">
                <a:solidFill>
                  <a:schemeClr val="tx2"/>
                </a:solidFill>
              </a:rPr>
              <a:t>Ду-ду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ду-ду-ду</a:t>
            </a:r>
            <a:r>
              <a:rPr lang="ru-RU" sz="2000" b="1" dirty="0">
                <a:solidFill>
                  <a:schemeClr val="tx2"/>
                </a:solidFill>
              </a:rPr>
              <a:t>!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    Да-да, да-да-да!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ВОТ ТАК ПОЁТ ОНА ВСЕГДА. 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   НЕ ПАЛОЧКА, НЕ ТРУБОЧКА,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  А ЧТО ЖЕ ЭТО?</a:t>
            </a:r>
            <a:r>
              <a:rPr lang="ru-RU" sz="2000" b="1" dirty="0" smtClean="0">
                <a:solidFill>
                  <a:srgbClr val="FF0000"/>
                </a:solidFill>
              </a:rPr>
              <a:t> … (ДУДОЧКА )</a:t>
            </a:r>
          </a:p>
          <a:p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:\895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56606"/>
            <a:ext cx="3946628" cy="28525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 Чебанец\Desktop\здоровье сберегающие\музинструменты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1183414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" y="213285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14898"/>
            <a:ext cx="436341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 САМЫЙ СКАЗОЧНЫЙ МОМЕНТ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ВСТУПИТ  ЭТОТ  ИНСТРУМЕНТ,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НО  СОВСЕМ  НЕ КАЖДЫЙ  ЗНАЕТ,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ЧТО В  ОРКЕСТРЕ ОН  ИГРАЕТ!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ТИХО</a:t>
            </a:r>
            <a:r>
              <a:rPr lang="ru-RU" sz="2000" b="1" dirty="0" smtClean="0">
                <a:solidFill>
                  <a:srgbClr val="C00000"/>
                </a:solidFill>
              </a:rPr>
              <a:t>, НЕЖНО ЗАЗВЕНИТ,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БУДТО  ВСЕ ПОСЕРЕБРИТ.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А ЗАТЕМ  УМОЛКНЕТ  СКОРО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 СИГНАЛУ ДИРИЖЕРА.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ЕГО  ЗНАЕТ И ДОШКОЛЬНИК,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ЧТО ЖЕ ЭТО? ..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(ТРЕУГОЛЬНИК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 Чебанец\Desktop\здоровье сберегающие\музинструмент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Ольга Чебанец\Desktop\здоровье сберегающие\музинструменты\arm99004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0078">
            <a:off x="4172826" y="720873"/>
            <a:ext cx="2179484" cy="314327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80528" y="404664"/>
            <a:ext cx="3074417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МОЖНО </a:t>
            </a:r>
            <a:r>
              <a:rPr lang="ru-RU" sz="2000" b="1" dirty="0">
                <a:solidFill>
                  <a:srgbClr val="FF0000"/>
                </a:solidFill>
              </a:rPr>
              <a:t>ХЛЕБАТЬ,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А МОЖНО ИГРАТЬ?  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(ДЕРЕВЯННЫЕ ЛОЖКИ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081338"/>
            <a:ext cx="46148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414632">
            <a:off x="1848139" y="2311672"/>
            <a:ext cx="2384906" cy="2088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-0.17326 0.2939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160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голубая стрела</dc:creator>
  <cp:lastModifiedBy>user</cp:lastModifiedBy>
  <cp:revision>41</cp:revision>
  <dcterms:created xsi:type="dcterms:W3CDTF">2014-10-22T07:13:32Z</dcterms:created>
  <dcterms:modified xsi:type="dcterms:W3CDTF">2022-03-16T09:59:16Z</dcterms:modified>
</cp:coreProperties>
</file>