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2580" y="-7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phonoteka.org/uploads/posts/2021-05/1621578772_5-phonoteka_org-p-shkolnii-fon-po-matematike-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97"/>
            <a:ext cx="9130854" cy="6854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331640" y="1168790"/>
            <a:ext cx="669674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  <a:latin typeface="ARCO Cyrillic" panose="02000800000000000000" pitchFamily="2" charset="0"/>
              </a:rPr>
              <a:t>Дидактические игры с детьми старшего дошкольного возраста с использованием ТИКО конструкторов «Арифметика» и «Геометрия»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87050" y="4581127"/>
            <a:ext cx="16891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Подготовила:</a:t>
            </a:r>
          </a:p>
          <a:p>
            <a:r>
              <a:rPr lang="ru-RU" sz="2000" b="1" dirty="0"/>
              <a:t> </a:t>
            </a:r>
            <a:r>
              <a:rPr lang="ru-RU" sz="2000" b="1" dirty="0" smtClean="0"/>
              <a:t>Злобина В.А.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2253581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3657677_7-p-fon-dlya-prezentatsii-po-matematike-dlya-d-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899591" y="-1251515"/>
            <a:ext cx="7344817" cy="9361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03648" y="528416"/>
            <a:ext cx="607935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400" b="1" i="1" u="sng" dirty="0">
                <a:solidFill>
                  <a:srgbClr val="7030A0"/>
                </a:solidFill>
              </a:rPr>
              <a:t>Дидактическая игра «Цифровая дорожка»</a:t>
            </a:r>
            <a:endParaRPr lang="ru-RU" sz="2400" b="1" u="sng" dirty="0">
              <a:solidFill>
                <a:srgbClr val="7030A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58404" y="877888"/>
            <a:ext cx="813690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закреплять умения детей составлять цифровой ряд (числовой луч)	чисел от 1 до 10 и обратно. Развивать мелкую моторику рук пальцев.</a:t>
            </a:r>
          </a:p>
          <a:p>
            <a:pPr algn="ctr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конструктор ТИКО «Арифметика».</a:t>
            </a:r>
          </a:p>
          <a:p>
            <a:pPr algn="ctr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Ход игры: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(группа детей) рассаживаются в круг или за столы, у каждого набор «ТИКО «Арифметика».</a:t>
            </a:r>
          </a:p>
          <a:p>
            <a:pPr lvl="0"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1вариант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Дети выкладывают дорожку из цифр от 1 до 10</a:t>
            </a:r>
          </a:p>
        </p:txBody>
      </p:sp>
      <p:pic>
        <p:nvPicPr>
          <p:cNvPr id="5" name="image11.jpeg" descr="C:\Users\User\Desktop\конкурс Воспитатель17\приложение к опыту\IMG_5664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50133" y="2597512"/>
            <a:ext cx="3037205" cy="4191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03547" y="3016612"/>
            <a:ext cx="81369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вариант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Дети выкладывают дорожку из цифр от 10 до 1</a:t>
            </a:r>
          </a:p>
          <a:p>
            <a:pPr lvl="0"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3вариант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Дети выкладывают дорожку из цифр от 3 до 7; от 4 до 9 и т.д. Можно и в обратном направлении</a:t>
            </a:r>
          </a:p>
        </p:txBody>
      </p:sp>
      <p:pic>
        <p:nvPicPr>
          <p:cNvPr id="7" name="image12.jpeg" descr="C:\Users\User\Desktop\конкурс Воспитатель17\приложение к опыту\IMG_5665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434078" y="3965838"/>
            <a:ext cx="2275840" cy="50482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75555" y="4454639"/>
            <a:ext cx="81369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вариант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Ведущий (взрослый) составляет числовой луч от 1 до 10 с пропущенными в нем цифрами, которые заменены желтыми (пустыми) квадратами). Задача игрока – найти пропущенную цифру и поставить ее на соответствующее место. (Аналогично с цифровыми квадратами).</a:t>
            </a:r>
          </a:p>
        </p:txBody>
      </p:sp>
      <p:pic>
        <p:nvPicPr>
          <p:cNvPr id="9" name="image13.jpeg" descr="C:\Users\User\Desktop\конкурс Воспитатель17\приложение к опыту\IMG_5666.JP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434078" y="5612506"/>
            <a:ext cx="2434066" cy="1245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6682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phonoteka.org/uploads/posts/2021-04/1619391881_2-phonoteka_org-p-foni-dlya-prezentatsii-detskie-matematiche-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55872"/>
            <a:ext cx="9303619" cy="7050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91680" y="509771"/>
            <a:ext cx="56166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i="1" u="sng" dirty="0">
                <a:solidFill>
                  <a:srgbClr val="7030A0"/>
                </a:solidFill>
              </a:rPr>
              <a:t>Дидактическая игра </a:t>
            </a:r>
            <a:endParaRPr lang="ru-RU" sz="2400" b="1" i="1" u="sng" dirty="0" smtClean="0">
              <a:solidFill>
                <a:srgbClr val="7030A0"/>
              </a:solidFill>
            </a:endParaRPr>
          </a:p>
          <a:p>
            <a:pPr lvl="0" algn="ctr"/>
            <a:r>
              <a:rPr lang="ru-RU" sz="2400" b="1" i="1" u="sng" dirty="0" smtClean="0">
                <a:solidFill>
                  <a:srgbClr val="7030A0"/>
                </a:solidFill>
              </a:rPr>
              <a:t>«</a:t>
            </a:r>
            <a:r>
              <a:rPr lang="ru-RU" sz="2400" b="1" i="1" u="sng" dirty="0">
                <a:solidFill>
                  <a:srgbClr val="7030A0"/>
                </a:solidFill>
              </a:rPr>
              <a:t>Цифровой конструктор»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296915"/>
            <a:ext cx="695657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способствовать запоминанию цифр через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выкладывание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из отдельных деталей конструктора.</a:t>
            </a:r>
          </a:p>
          <a:p>
            <a:pPr algn="ctr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Материал: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конструктор ТИКО «Геометрия».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Ход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игры: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(группа детей) рассаживаются в круг или за столы, у каждого набор «ТИКО «Геометрия».</a:t>
            </a:r>
          </a:p>
          <a:p>
            <a:pPr lvl="0"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1вариант: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деталей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конструктора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ТИКО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составляют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цифры: самостоятельно придуманные, либо по образцу.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21706" y="3333302"/>
            <a:ext cx="695657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вариант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составляет неправильную цифру (в зеркальном изображении - "задом наперед" или перевернутую - "вверх ногами"), а ребенок переставляет детали так, чтобы получилась правильная цифра.</a:t>
            </a:r>
          </a:p>
          <a:p>
            <a:pPr lvl="0"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вариант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«Преобразование цифр».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педагог кладет одну деталь конструктора и просит ребенка добавить только одну деталь так, чтобы получилась цифра. Следующий ход - добавить детали или поменять их местами, чтобы получилась новая цифра. Дальше ребенок преобразует выложенную цифру в другую.</a:t>
            </a:r>
          </a:p>
        </p:txBody>
      </p:sp>
      <p:pic>
        <p:nvPicPr>
          <p:cNvPr id="3076" name="Picture 4" descr="https://www.uchmet.ru/upload/uchmet.ru/library/materials/result/6522/1956634/497294/497294.docx_html_2c79d155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96"/>
          <a:stretch/>
        </p:blipFill>
        <p:spPr bwMode="auto">
          <a:xfrm>
            <a:off x="7135383" y="0"/>
            <a:ext cx="2019387" cy="1419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71129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fsd.multiurok.ru/html/2019/02/10/s_5c5f3fac9af24/1082131_5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63"/>
          <a:stretch/>
        </p:blipFill>
        <p:spPr bwMode="auto">
          <a:xfrm>
            <a:off x="-468560" y="-261540"/>
            <a:ext cx="9905200" cy="7416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79988" y="980728"/>
            <a:ext cx="59691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400" b="1" i="1" u="sng" dirty="0">
                <a:solidFill>
                  <a:srgbClr val="7030A0"/>
                </a:solidFill>
              </a:rPr>
              <a:t>Дидактическая игра «Какое число рядом»</a:t>
            </a:r>
            <a:endParaRPr lang="ru-RU" sz="2400" b="1" u="sng" dirty="0">
              <a:solidFill>
                <a:srgbClr val="7030A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43607" y="1340768"/>
            <a:ext cx="69847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упражнять в определении последующего и предыдущего числа к названному.</a:t>
            </a:r>
          </a:p>
          <a:p>
            <a:pPr algn="ctr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Материал: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конструктор ТИКО «Арифметика».</a:t>
            </a:r>
          </a:p>
          <a:p>
            <a:pPr algn="ctr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Ход игры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(группа детей) рассаживаются в круг, у каждого набор «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ТИКО «Арифметика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lvl="0"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1вариант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Водящий называет любое число до 10, игроки выкладывают предыдущее или последующее число. Если ребенок ошибся, все хором называют это число.</a:t>
            </a:r>
          </a:p>
        </p:txBody>
      </p:sp>
      <p:pic>
        <p:nvPicPr>
          <p:cNvPr id="5" name="image14.jpeg" descr="C:\Users\User\Desktop\конкурс Воспитатель17\приложение к опыту\IMG_5667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408534" y="3649092"/>
            <a:ext cx="2270125" cy="127190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187624" y="4947513"/>
            <a:ext cx="669674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2вариант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Водящий раздает каждому ребенку карточку с числом. Задача ребенка выложить цепочку - предыдущее или последующее число.</a:t>
            </a:r>
          </a:p>
        </p:txBody>
      </p:sp>
    </p:spTree>
    <p:extLst>
      <p:ext uri="{BB962C8B-B14F-4D97-AF65-F5344CB8AC3E}">
        <p14:creationId xmlns:p14="http://schemas.microsoft.com/office/powerpoint/2010/main" val="25946678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ds02.infourok.ru/uploads/ex/103a/00071519-9fded8e6/35/hello_html_m170993ac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119"/>
          <a:stretch/>
        </p:blipFill>
        <p:spPr bwMode="auto">
          <a:xfrm>
            <a:off x="-252536" y="0"/>
            <a:ext cx="950505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15616" y="1120675"/>
            <a:ext cx="7128792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i="1" u="sng" dirty="0">
                <a:solidFill>
                  <a:srgbClr val="7030A0"/>
                </a:solidFill>
              </a:rPr>
              <a:t>Дидактическая игра «Найди пару»</a:t>
            </a:r>
            <a:endParaRPr lang="ru-RU" sz="2400" b="1" u="sng" dirty="0">
              <a:solidFill>
                <a:srgbClr val="7030A0"/>
              </a:solidFill>
            </a:endParaRPr>
          </a:p>
          <a:p>
            <a:pPr algn="ctr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закреплять умение детей устанавливать соответствие между количеством предметов, числом и цифрой</a:t>
            </a:r>
          </a:p>
          <a:p>
            <a:pPr algn="ctr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Материал: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конструктор ТИКО «Арифметика». Ход игры: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1вариант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используя квадраты с цифрами и квадраты с точками, соотнести количество точек на квадрате с соответствующей цифрой.</a:t>
            </a:r>
          </a:p>
        </p:txBody>
      </p:sp>
      <p:pic>
        <p:nvPicPr>
          <p:cNvPr id="4" name="image15.jpeg" descr="C:\Users\User\Desktop\конкурс Воспитатель17\приложение к опыту\IMG_5668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609975" y="2938462"/>
            <a:ext cx="1924050" cy="98107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115616" y="3899049"/>
            <a:ext cx="71287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2вариант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используя квадраты с цифрами, подобрать соответствующее количество зеленых (желтых) квадратов.</a:t>
            </a:r>
          </a:p>
        </p:txBody>
      </p:sp>
      <p:pic>
        <p:nvPicPr>
          <p:cNvPr id="6" name="image16.jpeg" descr="C:\Users\User\Desktop\конкурс Воспитатель17\приложение к опыту\IMG_5669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485832" y="4545380"/>
            <a:ext cx="2172335" cy="105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33372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422</Words>
  <Application>Microsoft Office PowerPoint</Application>
  <PresentationFormat>Экран (4:3)</PresentationFormat>
  <Paragraphs>31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Programs</dc:creator>
  <cp:lastModifiedBy>RePack by Diakov</cp:lastModifiedBy>
  <cp:revision>6</cp:revision>
  <dcterms:created xsi:type="dcterms:W3CDTF">2021-11-09T13:44:30Z</dcterms:created>
  <dcterms:modified xsi:type="dcterms:W3CDTF">2021-11-09T14:38:26Z</dcterms:modified>
</cp:coreProperties>
</file>