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1-05/1621578772_5-phonoteka_org-p-shkolnii-fon-po-matematik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"/>
            <a:ext cx="9130854" cy="68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68790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CO Cyrillic" panose="02000800000000000000" pitchFamily="2" charset="0"/>
              </a:rPr>
              <a:t>Дидактические игры с детьми старшего дошкольного возраста с использованием ТИКО конструкторов «Арифметика» и «Геометрия»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050" y="4581127"/>
            <a:ext cx="168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Подготовила: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Злобина В.А.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253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7677_7-p-fon-dlya-prezentatsii-po-matematike-dlya-d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9591" y="-1251515"/>
            <a:ext cx="7344817" cy="93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28416"/>
            <a:ext cx="6079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u="sng" dirty="0">
                <a:solidFill>
                  <a:srgbClr val="7030A0"/>
                </a:solidFill>
              </a:rPr>
              <a:t>Дидактическая игра «Цифровая дорожка»</a:t>
            </a:r>
            <a:endParaRPr lang="ru-RU" sz="2400" b="1" u="sng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404" y="87788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умения детей составлять цифровой ряд (числовой луч)	чисел от 1 до 10 и обратно. Развивать мелкую моторику рук пальцев.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«Арифметика».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(группа детей) рассаживаются в круг или за столы, у каждого набор «ТИКО «Арифметика».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1вариант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выкладывают дорожку из цифр от 1 до 10</a:t>
            </a:r>
          </a:p>
        </p:txBody>
      </p:sp>
      <p:pic>
        <p:nvPicPr>
          <p:cNvPr id="5" name="image11.jpeg" descr="C:\Users\User\Desktop\конкурс Воспитатель17\приложение к опыту\IMG_56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0133" y="2597512"/>
            <a:ext cx="3037205" cy="419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547" y="301661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выкладывают дорожку из цифр от 10 до 1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выкладывают дорожку из цифр от 3 до 7; от 4 до 9 и т.д. Можно и в обратном направлении</a:t>
            </a:r>
          </a:p>
        </p:txBody>
      </p:sp>
      <p:pic>
        <p:nvPicPr>
          <p:cNvPr id="7" name="image12.jpeg" descr="C:\Users\User\Desktop\конкурс Воспитатель17\приложение к опыту\IMG_566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4078" y="3965838"/>
            <a:ext cx="2275840" cy="504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5555" y="445463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(взрослый) составляет числовой луч от 1 до 10 с пропущенными в нем цифрами, которые заменены желтыми (пустыми) квадратами). Задача игрока – найти пропущенную цифру и поставить ее на соответствующее место. (Аналогично с цифровыми квадратами).</a:t>
            </a:r>
          </a:p>
        </p:txBody>
      </p:sp>
      <p:pic>
        <p:nvPicPr>
          <p:cNvPr id="9" name="image13.jpeg" descr="C:\Users\User\Desktop\конкурс Воспитатель17\приложение к опыту\IMG_566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4078" y="5612506"/>
            <a:ext cx="2434066" cy="12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6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4/1619391881_2-phonoteka_org-p-foni-dlya-prezentatsii-detskie-matematich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5872"/>
            <a:ext cx="9303619" cy="70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09771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>
                <a:solidFill>
                  <a:srgbClr val="7030A0"/>
                </a:solidFill>
              </a:rPr>
              <a:t>Дидактическая игра </a:t>
            </a:r>
            <a:endParaRPr lang="ru-RU" sz="2400" b="1" i="1" u="sng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400" b="1" i="1" u="sng" dirty="0" smtClean="0">
                <a:solidFill>
                  <a:srgbClr val="7030A0"/>
                </a:solidFill>
              </a:rPr>
              <a:t>«</a:t>
            </a:r>
            <a:r>
              <a:rPr lang="ru-RU" sz="2400" b="1" i="1" u="sng" dirty="0">
                <a:solidFill>
                  <a:srgbClr val="7030A0"/>
                </a:solidFill>
              </a:rPr>
              <a:t>Цифровой конструктор»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96915"/>
            <a:ext cx="6956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запоминанию цифр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из отдельных деталей конструктора.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«Геометрия».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(группа детей) рассаживаются в круг или за столы, у каждого набор «ТИКО «Геометрия».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1вариант: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цифры: самостоятельно придуманные, либо по образцу.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1706" y="3333302"/>
            <a:ext cx="6956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составляет неправильную цифру (в зеркальном изображении - "задом наперед" или перевернутую - "вверх ногами"), а ребенок переставляет детали так, чтобы получилась правильная цифра.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«Преобразование цифр».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 кладет одну деталь конструктора и просит ребенка добавить только одну деталь так, чтобы получилась цифра. Следующий ход - добавить детали или поменять их местами, чтобы получилась новая цифра. Дальше ребенок преобразует выложенную цифру в другую.</a:t>
            </a:r>
          </a:p>
        </p:txBody>
      </p:sp>
      <p:pic>
        <p:nvPicPr>
          <p:cNvPr id="3076" name="Picture 4" descr="https://www.uchmet.ru/upload/uchmet.ru/library/materials/result/6522/1956634/497294/497294.docx_html_2c79d15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/>
          <a:stretch/>
        </p:blipFill>
        <p:spPr bwMode="auto">
          <a:xfrm>
            <a:off x="7135383" y="0"/>
            <a:ext cx="2019387" cy="14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1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d.multiurok.ru/html/2019/02/10/s_5c5f3fac9af24/1082131_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 bwMode="auto">
          <a:xfrm>
            <a:off x="-468560" y="-261540"/>
            <a:ext cx="99052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9988" y="980728"/>
            <a:ext cx="596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u="sng" dirty="0">
                <a:solidFill>
                  <a:srgbClr val="7030A0"/>
                </a:solidFill>
              </a:rPr>
              <a:t>Дидактическая игра «Какое число рядом»</a:t>
            </a:r>
            <a:endParaRPr lang="ru-RU" sz="2400" b="1" u="sng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134076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определении последующего и предыдущего числа к названному.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«Арифметика».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(группа детей) рассаживаются в круг, у каждого набор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ТИКО «Арифметика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Водящий называет любое число до 10, игроки выкладывают предыдущее или последующее число. Если ребенок ошибся, все хором называют это число.</a:t>
            </a:r>
          </a:p>
        </p:txBody>
      </p:sp>
      <p:pic>
        <p:nvPicPr>
          <p:cNvPr id="5" name="image14.jpeg" descr="C:\Users\User\Desktop\конкурс Воспитатель17\приложение к опыту\IMG_566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8534" y="3649092"/>
            <a:ext cx="2270125" cy="12719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4947513"/>
            <a:ext cx="6696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 раздает каждому ребенку карточку с числом. Задача ребенка выложить цепочку - предыдущее или последующее число.</a:t>
            </a:r>
          </a:p>
        </p:txBody>
      </p:sp>
    </p:spTree>
    <p:extLst>
      <p:ext uri="{BB962C8B-B14F-4D97-AF65-F5344CB8AC3E}">
        <p14:creationId xmlns:p14="http://schemas.microsoft.com/office/powerpoint/2010/main" val="259466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103a/00071519-9fded8e6/35/hello_html_m170993a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9"/>
          <a:stretch/>
        </p:blipFill>
        <p:spPr bwMode="auto">
          <a:xfrm>
            <a:off x="-252536" y="0"/>
            <a:ext cx="9505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20675"/>
            <a:ext cx="7128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>
                <a:solidFill>
                  <a:srgbClr val="7030A0"/>
                </a:solidFill>
              </a:rPr>
              <a:t>Дидактическая игра «Найди пару»</a:t>
            </a:r>
            <a:endParaRPr lang="ru-RU" sz="2400" b="1" u="sng" dirty="0">
              <a:solidFill>
                <a:srgbClr val="7030A0"/>
              </a:solidFill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детей устанавливать соответствие между количеством предметов, числом и цифрой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 ТИКО «Арифметика». Ход игры: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1вариант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используя квадраты с цифрами и квадраты с точками, соотнести количество точек на квадрате с соответствующей цифрой.</a:t>
            </a:r>
          </a:p>
        </p:txBody>
      </p:sp>
      <p:pic>
        <p:nvPicPr>
          <p:cNvPr id="4" name="image15.jpeg" descr="C:\Users\User\Desktop\конкурс Воспитатель17\приложение к опыту\IMG_566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9975" y="2938462"/>
            <a:ext cx="1924050" cy="981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3899049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2вариант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квадраты с цифрами, подобрать соответствующее количество зеленых (желтых) квадратов.</a:t>
            </a:r>
          </a:p>
        </p:txBody>
      </p:sp>
      <p:pic>
        <p:nvPicPr>
          <p:cNvPr id="6" name="image16.jpeg" descr="C:\Users\User\Desktop\конкурс Воспитатель17\приложение к опыту\IMG_566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5832" y="4545380"/>
            <a:ext cx="2172335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3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422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Programs</dc:creator>
  <cp:lastModifiedBy>RePack by Diakov</cp:lastModifiedBy>
  <cp:revision>6</cp:revision>
  <dcterms:created xsi:type="dcterms:W3CDTF">2021-11-09T13:44:30Z</dcterms:created>
  <dcterms:modified xsi:type="dcterms:W3CDTF">2021-11-09T14:38:26Z</dcterms:modified>
</cp:coreProperties>
</file>