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63" r:id="rId5"/>
    <p:sldId id="264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767A42-A6EF-406E-95CF-A9CF1B34D849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056403-343F-48BC-87A4-A84D3E48338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056403-343F-48BC-87A4-A84D3E483386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056403-343F-48BC-87A4-A84D3E483386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056403-343F-48BC-87A4-A84D3E483386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4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12" Type="http://schemas.openxmlformats.org/officeDocument/2006/relationships/image" Target="../media/image13.jpeg"/><Relationship Id="rId17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11" Type="http://schemas.openxmlformats.org/officeDocument/2006/relationships/image" Target="../media/image12.jpeg"/><Relationship Id="rId5" Type="http://schemas.openxmlformats.org/officeDocument/2006/relationships/image" Target="../media/image7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audio" Target="../media/audio1.wav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17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11" Type="http://schemas.openxmlformats.org/officeDocument/2006/relationships/image" Target="../media/image12.jpe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audio" Target="../media/audio1.wav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17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11" Type="http://schemas.openxmlformats.org/officeDocument/2006/relationships/image" Target="../media/image12.jpe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audio" Target="../media/audio1.wav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221089"/>
            <a:ext cx="7772400" cy="1440159"/>
          </a:xfrm>
        </p:spPr>
        <p:txBody>
          <a:bodyPr>
            <a:normAutofit fontScale="90000"/>
          </a:bodyPr>
          <a:lstStyle/>
          <a:p>
            <a:r>
              <a:rPr lang="ru-RU" sz="6000" dirty="0" smtClean="0">
                <a:solidFill>
                  <a:schemeClr val="bg1"/>
                </a:solidFill>
              </a:rPr>
              <a:t>Автоматизация звука </a:t>
            </a:r>
            <a:r>
              <a:rPr lang="ru-RU" sz="6000" dirty="0" smtClean="0">
                <a:solidFill>
                  <a:schemeClr val="bg1"/>
                </a:solidFill>
              </a:rPr>
              <a:t>Л </a:t>
            </a:r>
            <a:r>
              <a:rPr lang="ru-RU" sz="6000" dirty="0" smtClean="0">
                <a:solidFill>
                  <a:schemeClr val="bg1"/>
                </a:solidFill>
              </a:rPr>
              <a:t>в слогах</a:t>
            </a:r>
            <a:r>
              <a:rPr lang="ru-RU" sz="8800" dirty="0" smtClean="0">
                <a:solidFill>
                  <a:schemeClr val="bg1"/>
                </a:solidFill>
              </a:rPr>
              <a:t/>
            </a:r>
            <a:br>
              <a:rPr lang="ru-RU" sz="8800" dirty="0" smtClean="0">
                <a:solidFill>
                  <a:schemeClr val="bg1"/>
                </a:solidFill>
              </a:rPr>
            </a:br>
            <a:endParaRPr lang="ru-RU" sz="8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91680" y="5132784"/>
            <a:ext cx="3448472" cy="1248544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bg1"/>
                </a:solidFill>
              </a:rPr>
              <a:t>Выполнила: учитель-логопед</a:t>
            </a:r>
          </a:p>
          <a:p>
            <a:r>
              <a:rPr lang="ru-RU" sz="1800" dirty="0" smtClean="0">
                <a:solidFill>
                  <a:schemeClr val="bg1"/>
                </a:solidFill>
              </a:rPr>
              <a:t>МАДОУ ЦРР №9</a:t>
            </a:r>
          </a:p>
          <a:p>
            <a:r>
              <a:rPr lang="ru-RU" sz="1800" dirty="0" err="1" smtClean="0">
                <a:solidFill>
                  <a:schemeClr val="bg1"/>
                </a:solidFill>
              </a:rPr>
              <a:t>Самофеева</a:t>
            </a:r>
            <a:r>
              <a:rPr lang="ru-RU" sz="1800" dirty="0" smtClean="0">
                <a:solidFill>
                  <a:schemeClr val="bg1"/>
                </a:solidFill>
              </a:rPr>
              <a:t> Н.А.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1844824"/>
            <a:ext cx="7344816" cy="216024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anUp">
              <a:avLst/>
            </a:prstTxWarp>
            <a:spAutoFit/>
            <a:scene3d>
              <a:camera prst="perspectiveBelow"/>
              <a:lightRig rig="threePt" dir="t"/>
            </a:scene3d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НАЙДИ СЛОВО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1026" name="Picture 2" descr="https://i.pinimg.com/originals/47/d7/a6/47d7a6f83632c86e1bec78fbce9ac2a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4624"/>
            <a:ext cx="2555775" cy="2350694"/>
          </a:xfrm>
          <a:prstGeom prst="rect">
            <a:avLst/>
          </a:prstGeom>
          <a:noFill/>
        </p:spPr>
      </p:pic>
      <p:pic>
        <p:nvPicPr>
          <p:cNvPr id="1028" name="Picture 4" descr="https://i.pinimg.com/originals/7f/b7/80/7fb780402b3715b0c27dc47a6dad10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404664"/>
            <a:ext cx="816243" cy="720080"/>
          </a:xfrm>
          <a:prstGeom prst="rect">
            <a:avLst/>
          </a:prstGeom>
          <a:noFill/>
        </p:spPr>
      </p:pic>
      <p:pic>
        <p:nvPicPr>
          <p:cNvPr id="8" name="Picture 4" descr="https://i.pinimg.com/originals/7f/b7/80/7fb780402b3715b0c27dc47a6dad10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9933" y="1421160"/>
            <a:ext cx="816243" cy="720080"/>
          </a:xfrm>
          <a:prstGeom prst="rect">
            <a:avLst/>
          </a:prstGeom>
          <a:noFill/>
        </p:spPr>
      </p:pic>
      <p:pic>
        <p:nvPicPr>
          <p:cNvPr id="9" name="Picture 4" descr="https://i.pinimg.com/originals/7f/b7/80/7fb780402b3715b0c27dc47a6dad10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2101" y="692696"/>
            <a:ext cx="816243" cy="720080"/>
          </a:xfrm>
          <a:prstGeom prst="rect">
            <a:avLst/>
          </a:prstGeom>
          <a:noFill/>
        </p:spPr>
      </p:pic>
      <p:pic>
        <p:nvPicPr>
          <p:cNvPr id="1042" name="Picture 18" descr="https://img-fotki.yandex.ru/get/98050/455745147.43/0_1586ac_3682f31c_X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3608" y="4437112"/>
            <a:ext cx="1310546" cy="1440160"/>
          </a:xfrm>
          <a:prstGeom prst="rect">
            <a:avLst/>
          </a:prstGeom>
          <a:noFill/>
        </p:spPr>
      </p:pic>
      <p:sp>
        <p:nvSpPr>
          <p:cNvPr id="10" name="Стрелка вправо 9">
            <a:hlinkClick r:id="" action="ppaction://hlinkshowjump?jump=nextslide"/>
          </p:cNvPr>
          <p:cNvSpPr/>
          <p:nvPr/>
        </p:nvSpPr>
        <p:spPr>
          <a:xfrm>
            <a:off x="8058088" y="618472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ИГРА «НАЙДИ СЛОВО»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Цель игры: автоматизация звука </a:t>
            </a:r>
            <a:r>
              <a:rPr lang="en-US" dirty="0" smtClean="0"/>
              <a:t>[</a:t>
            </a:r>
            <a:r>
              <a:rPr lang="ru-RU" dirty="0" smtClean="0"/>
              <a:t>Л</a:t>
            </a:r>
            <a:r>
              <a:rPr lang="en-US" dirty="0" smtClean="0"/>
              <a:t>]</a:t>
            </a:r>
            <a:r>
              <a:rPr lang="ru-RU" dirty="0" smtClean="0"/>
              <a:t> </a:t>
            </a:r>
            <a:r>
              <a:rPr lang="ru-RU" dirty="0" smtClean="0"/>
              <a:t>в обратных слогах, находящихся в конце слова.</a:t>
            </a:r>
          </a:p>
          <a:p>
            <a:r>
              <a:rPr lang="ru-RU" dirty="0" smtClean="0"/>
              <a:t>Правила игры: На игровом поле написан слог, которым должно оканчиваться слово и даны слова. Ребёнок называет слово, выделяет последний слог в слове и соотносит его с написанным</a:t>
            </a:r>
            <a:r>
              <a:rPr lang="ru-RU" dirty="0" smtClean="0"/>
              <a:t>.</a:t>
            </a:r>
          </a:p>
          <a:p>
            <a:r>
              <a:rPr lang="ru-RU" sz="1800" dirty="0" smtClean="0"/>
              <a:t>Речевой материал: овал, пенал, бокал, шакал, журнал, кинжал, вол, гол, пол, стол, укол, щегол, аул, стул. </a:t>
            </a:r>
            <a:endParaRPr lang="ru-RU" sz="1800" dirty="0"/>
          </a:p>
        </p:txBody>
      </p:sp>
      <p:sp>
        <p:nvSpPr>
          <p:cNvPr id="4" name="Стрелка вправо 3">
            <a:hlinkClick r:id="" action="ppaction://hlinkshowjump?jump=nextslide"/>
          </p:cNvPr>
          <p:cNvSpPr/>
          <p:nvPr/>
        </p:nvSpPr>
        <p:spPr>
          <a:xfrm>
            <a:off x="8100392" y="623731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548680"/>
            <a:ext cx="2016224" cy="172819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9600" dirty="0" smtClean="0"/>
              <a:t>АЛ</a:t>
            </a:r>
            <a:endParaRPr lang="ru-RU" sz="9600" dirty="0"/>
          </a:p>
        </p:txBody>
      </p:sp>
      <p:sp>
        <p:nvSpPr>
          <p:cNvPr id="1030" name="AutoShape 6" descr="https://images.pexels.com/photos/139672/pexels-photo-139672.jpeg?auto=compress&amp;cs=tinysrgb&amp;dpr=2&amp;h=750&amp;w=126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AutoShape 16" descr="https://images.pexels.com/photos/157518/pexels-photo-157518.png?auto=compress&amp;cs=tinysrgb&amp;dpr=2&amp;w=5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" name="Стрелка вправо 45">
            <a:hlinkClick r:id="" action="ppaction://hlinkshowjump?jump=nextslide"/>
          </p:cNvPr>
          <p:cNvSpPr/>
          <p:nvPr/>
        </p:nvSpPr>
        <p:spPr>
          <a:xfrm>
            <a:off x="7812360" y="623731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95" name="AutoShape 75" descr="http://malson.ru/ico/shashlyk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1403648" y="5661248"/>
            <a:ext cx="1368152" cy="79208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30" name="Picture 10" descr="https://pngicon.ru/file/uploads/boka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68344" y="4581128"/>
            <a:ext cx="917997" cy="1177332"/>
          </a:xfrm>
          <a:prstGeom prst="rect">
            <a:avLst/>
          </a:prstGeom>
          <a:noFill/>
        </p:spPr>
      </p:pic>
      <p:pic>
        <p:nvPicPr>
          <p:cNvPr id="5161" name="Picture 41" descr="C:\Users\comp\Desktop\ИГРЫ НА САЙТ КАРАНТИН\Где спрятался звук Л\k8izgrLcp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5589240"/>
            <a:ext cx="1067272" cy="1067272"/>
          </a:xfrm>
          <a:prstGeom prst="rect">
            <a:avLst/>
          </a:prstGeom>
          <a:noFill/>
        </p:spPr>
      </p:pic>
      <p:pic>
        <p:nvPicPr>
          <p:cNvPr id="5169" name="Picture 49" descr="https://proimg.ru/wp-content/uploads/2017/06/d5f0776ae592-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59832" y="4293096"/>
            <a:ext cx="1013540" cy="995629"/>
          </a:xfrm>
          <a:prstGeom prst="rect">
            <a:avLst/>
          </a:prstGeom>
          <a:noFill/>
        </p:spPr>
      </p:pic>
      <p:pic>
        <p:nvPicPr>
          <p:cNvPr id="5171" name="Picture 51" descr="http://ant-print.ru/upload/images/pechat'-zhurnalov-6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68144" y="3256638"/>
            <a:ext cx="1381944" cy="1036458"/>
          </a:xfrm>
          <a:prstGeom prst="rect">
            <a:avLst/>
          </a:prstGeom>
          <a:noFill/>
        </p:spPr>
      </p:pic>
      <p:pic>
        <p:nvPicPr>
          <p:cNvPr id="5175" name="Picture 55" descr="https://img1.liveinternet.ru/images/attach/c/0/121/613/121613557_24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03648" y="3573016"/>
            <a:ext cx="1270729" cy="432048"/>
          </a:xfrm>
          <a:prstGeom prst="rect">
            <a:avLst/>
          </a:prstGeom>
          <a:noFill/>
        </p:spPr>
      </p:pic>
      <p:pic>
        <p:nvPicPr>
          <p:cNvPr id="5189" name="Picture 69" descr="https://avatars.mds.yandex.net/get-pdb/2333664/bc8ed1de-336e-48bb-ab3e-c2d920531f75/s1200?webp=false">
            <a:hlinkClick r:id="" action="ppaction://noaction">
              <a:snd r:embed="rId9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56176" y="5373216"/>
            <a:ext cx="1549948" cy="1152128"/>
          </a:xfrm>
          <a:prstGeom prst="rect">
            <a:avLst/>
          </a:prstGeom>
          <a:noFill/>
        </p:spPr>
      </p:pic>
      <p:pic>
        <p:nvPicPr>
          <p:cNvPr id="5205" name="Picture 85" descr="https://thumbs.dreamstime.com/b/%D1%88%D0%B0%D1%80%D0%B8%D0%BA-%D0%BD%D0%B0-%D1%81%D1%82%D0%BE%D0%B9%D0%BA%D0%B0-%D0%B2%D0%BE%D1%80%D0%BE%D1%82-%D1%84%D1%83%D1%82%D0%B1%D0%BE%D0%BB%D0%B0-%D1%81-%D1%81%D0%B5%D1%82%D1%87%D0%B0%D1%82%D0%BE%D0%B9-%D0%BF%D1%80%D0%B5%D0%B4%D0%BF%D0%BE%D1%81%D1%8B%D0%BB%D0%BA%D0%BE%D0%B9-118377549.jpg">
            <a:hlinkClick r:id="" action="ppaction://noaction">
              <a:snd r:embed="rId9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403648" y="4263280"/>
            <a:ext cx="1325960" cy="1325960"/>
          </a:xfrm>
          <a:prstGeom prst="rect">
            <a:avLst/>
          </a:prstGeom>
          <a:noFill/>
        </p:spPr>
      </p:pic>
      <p:pic>
        <p:nvPicPr>
          <p:cNvPr id="5207" name="Picture 87" descr="https://avatars.mds.yandex.net/get-pdb/2493246/66bdc6da-5df9-49a8-9f06-1afe39d7e844/s1200?webp=false">
            <a:hlinkClick r:id="" action="ppaction://noaction">
              <a:snd r:embed="rId9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596336" y="3573016"/>
            <a:ext cx="1152128" cy="720080"/>
          </a:xfrm>
          <a:prstGeom prst="rect">
            <a:avLst/>
          </a:prstGeom>
          <a:noFill/>
        </p:spPr>
      </p:pic>
      <p:pic>
        <p:nvPicPr>
          <p:cNvPr id="5209" name="Picture 89" descr="https://clipart-best.com/img/table/table-clip-art-4.png">
            <a:hlinkClick r:id="" action="ppaction://noaction">
              <a:snd r:embed="rId9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03848" y="5584539"/>
            <a:ext cx="1296144" cy="956148"/>
          </a:xfrm>
          <a:prstGeom prst="rect">
            <a:avLst/>
          </a:prstGeom>
          <a:noFill/>
        </p:spPr>
      </p:pic>
      <p:pic>
        <p:nvPicPr>
          <p:cNvPr id="5217" name="Picture 97" descr="https://pics.clipartpng.com/Medical_Syringe_PNG_Clipart-352.png">
            <a:hlinkClick r:id="" action="ppaction://noaction">
              <a:snd r:embed="rId9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987825" y="3473959"/>
            <a:ext cx="1656184" cy="705534"/>
          </a:xfrm>
          <a:prstGeom prst="rect">
            <a:avLst/>
          </a:prstGeom>
          <a:noFill/>
        </p:spPr>
      </p:pic>
      <p:pic>
        <p:nvPicPr>
          <p:cNvPr id="5221" name="Picture 101" descr="http://www3.gobiernodecanarias.org/medusa/mediateca/ecoescuela/wp-content/uploads/sites/2/2013/11/21-Jilguero.png">
            <a:hlinkClick r:id="" action="ppaction://noaction">
              <a:snd r:embed="rId9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012160" y="4293096"/>
            <a:ext cx="1425991" cy="1008112"/>
          </a:xfrm>
          <a:prstGeom prst="rect">
            <a:avLst/>
          </a:prstGeom>
          <a:noFill/>
        </p:spPr>
      </p:pic>
      <p:pic>
        <p:nvPicPr>
          <p:cNvPr id="5225" name="Picture 105" descr="https://openclipart.org/image/2400px/svg_to_png/287114/1505820172.png">
            <a:hlinkClick r:id="" action="ppaction://noaction">
              <a:snd r:embed="rId9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784424" y="3429000"/>
            <a:ext cx="723680" cy="864096"/>
          </a:xfrm>
          <a:prstGeom prst="rect">
            <a:avLst/>
          </a:prstGeom>
          <a:noFill/>
        </p:spPr>
      </p:pic>
      <p:pic>
        <p:nvPicPr>
          <p:cNvPr id="5231" name="Picture 111" descr="https://ds05.infourok.ru/uploads/ex/0e8c/00035663-b220f6f7/hello_html_1aec8edf.jpg">
            <a:hlinkClick r:id="" action="ppaction://noaction">
              <a:snd r:embed="rId9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449196" y="4365104"/>
            <a:ext cx="1562964" cy="10081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84736E-6 L 0.29288 -0.4301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1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" y="-2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47919E-6 L -0.00452 -0.4278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1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-2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-3.58002E-6 L 0.50382 -0.5758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1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2" y="-2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3.52451E-6 L -0.3573 -0.4317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" y="-2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4.92137E-6 L 0.48437 -0.5610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2" y="-2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85014E-6 L 0.28819 -0.5811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51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" y="-2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548680"/>
            <a:ext cx="2016224" cy="172819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9600" dirty="0" smtClean="0"/>
              <a:t>ОЛ</a:t>
            </a:r>
            <a:endParaRPr lang="ru-RU" sz="9600" dirty="0"/>
          </a:p>
        </p:txBody>
      </p:sp>
      <p:sp>
        <p:nvSpPr>
          <p:cNvPr id="1030" name="AutoShape 6" descr="https://images.pexels.com/photos/139672/pexels-photo-139672.jpeg?auto=compress&amp;cs=tinysrgb&amp;dpr=2&amp;h=750&amp;w=126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AutoShape 16" descr="https://images.pexels.com/photos/157518/pexels-photo-157518.png?auto=compress&amp;cs=tinysrgb&amp;dpr=2&amp;w=5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" name="Стрелка вправо 45">
            <a:hlinkClick r:id="" action="ppaction://hlinkshowjump?jump=nextslide"/>
          </p:cNvPr>
          <p:cNvSpPr/>
          <p:nvPr/>
        </p:nvSpPr>
        <p:spPr>
          <a:xfrm>
            <a:off x="7812360" y="623731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95" name="AutoShape 75" descr="http://malson.ru/ico/shashlyk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Овал 24">
            <a:hlinkClick r:id="" action="ppaction://noaction">
              <a:snd r:embed="rId4" name="explode.wav"/>
            </a:hlinkClick>
          </p:cNvPr>
          <p:cNvSpPr/>
          <p:nvPr/>
        </p:nvSpPr>
        <p:spPr>
          <a:xfrm>
            <a:off x="1403648" y="5661248"/>
            <a:ext cx="1368152" cy="79208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30" name="Picture 10" descr="https://pngicon.ru/file/uploads/bokal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86451" y="4581128"/>
            <a:ext cx="917997" cy="1177332"/>
          </a:xfrm>
          <a:prstGeom prst="rect">
            <a:avLst/>
          </a:prstGeom>
          <a:noFill/>
        </p:spPr>
      </p:pic>
      <p:pic>
        <p:nvPicPr>
          <p:cNvPr id="5161" name="Picture 41" descr="C:\Users\comp\Desktop\ИГРЫ НА САЙТ КАРАНТИН\Где спрятался звук Л\k8izgrLcp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60032" y="5589240"/>
            <a:ext cx="1067272" cy="1067272"/>
          </a:xfrm>
          <a:prstGeom prst="rect">
            <a:avLst/>
          </a:prstGeom>
          <a:noFill/>
        </p:spPr>
      </p:pic>
      <p:pic>
        <p:nvPicPr>
          <p:cNvPr id="5169" name="Picture 49" descr="https://proimg.ru/wp-content/uploads/2017/06/d5f0776ae592-1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59832" y="4293096"/>
            <a:ext cx="1013540" cy="995629"/>
          </a:xfrm>
          <a:prstGeom prst="rect">
            <a:avLst/>
          </a:prstGeom>
          <a:noFill/>
        </p:spPr>
      </p:pic>
      <p:pic>
        <p:nvPicPr>
          <p:cNvPr id="5171" name="Picture 51" descr="http://ant-print.ru/upload/images/pechat'-zhurnalov-6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68144" y="3256638"/>
            <a:ext cx="1381944" cy="1036458"/>
          </a:xfrm>
          <a:prstGeom prst="rect">
            <a:avLst/>
          </a:prstGeom>
          <a:noFill/>
        </p:spPr>
      </p:pic>
      <p:pic>
        <p:nvPicPr>
          <p:cNvPr id="5175" name="Picture 55" descr="https://img1.liveinternet.ru/images/attach/c/0/121/613/121613557_24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403648" y="3573016"/>
            <a:ext cx="1270729" cy="432048"/>
          </a:xfrm>
          <a:prstGeom prst="rect">
            <a:avLst/>
          </a:prstGeom>
          <a:noFill/>
        </p:spPr>
      </p:pic>
      <p:pic>
        <p:nvPicPr>
          <p:cNvPr id="5189" name="Picture 69" descr="https://avatars.mds.yandex.net/get-pdb/2333664/bc8ed1de-336e-48bb-ab3e-c2d920531f75/s1200?webp=false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56176" y="5373216"/>
            <a:ext cx="1549948" cy="1152128"/>
          </a:xfrm>
          <a:prstGeom prst="rect">
            <a:avLst/>
          </a:prstGeom>
          <a:noFill/>
        </p:spPr>
      </p:pic>
      <p:pic>
        <p:nvPicPr>
          <p:cNvPr id="5205" name="Picture 85" descr="https://thumbs.dreamstime.com/b/%D1%88%D0%B0%D1%80%D0%B8%D0%BA-%D0%BD%D0%B0-%D1%81%D1%82%D0%BE%D0%B9%D0%BA%D0%B0-%D0%B2%D0%BE%D1%80%D0%BE%D1%82-%D1%84%D1%83%D1%82%D0%B1%D0%BE%D0%BB%D0%B0-%D1%81-%D1%81%D0%B5%D1%82%D1%87%D0%B0%D1%82%D0%BE%D0%B9-%D0%BF%D1%80%D0%B5%D0%B4%D0%BF%D0%BE%D1%81%D1%8B%D0%BB%D0%BA%D0%BE%D0%B9-118377549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403648" y="4263280"/>
            <a:ext cx="1325960" cy="1325960"/>
          </a:xfrm>
          <a:prstGeom prst="rect">
            <a:avLst/>
          </a:prstGeom>
          <a:noFill/>
        </p:spPr>
      </p:pic>
      <p:pic>
        <p:nvPicPr>
          <p:cNvPr id="5207" name="Picture 87" descr="https://avatars.mds.yandex.net/get-pdb/2493246/66bdc6da-5df9-49a8-9f06-1afe39d7e844/s1200?webp=false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596336" y="3573016"/>
            <a:ext cx="1152128" cy="720080"/>
          </a:xfrm>
          <a:prstGeom prst="rect">
            <a:avLst/>
          </a:prstGeom>
          <a:noFill/>
        </p:spPr>
      </p:pic>
      <p:pic>
        <p:nvPicPr>
          <p:cNvPr id="5209" name="Picture 89" descr="https://clipart-best.com/img/table/table-clip-art-4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03848" y="5584539"/>
            <a:ext cx="1296144" cy="956148"/>
          </a:xfrm>
          <a:prstGeom prst="rect">
            <a:avLst/>
          </a:prstGeom>
          <a:noFill/>
        </p:spPr>
      </p:pic>
      <p:pic>
        <p:nvPicPr>
          <p:cNvPr id="5217" name="Picture 97" descr="https://pics.clipartpng.com/Medical_Syringe_PNG_Clipart-352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987825" y="3473959"/>
            <a:ext cx="1656184" cy="705534"/>
          </a:xfrm>
          <a:prstGeom prst="rect">
            <a:avLst/>
          </a:prstGeom>
          <a:noFill/>
        </p:spPr>
      </p:pic>
      <p:pic>
        <p:nvPicPr>
          <p:cNvPr id="5221" name="Picture 101" descr="http://www3.gobiernodecanarias.org/medusa/mediateca/ecoescuela/wp-content/uploads/sites/2/2013/11/21-Jilguero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012160" y="4293096"/>
            <a:ext cx="1425991" cy="1008112"/>
          </a:xfrm>
          <a:prstGeom prst="rect">
            <a:avLst/>
          </a:prstGeom>
          <a:noFill/>
        </p:spPr>
      </p:pic>
      <p:pic>
        <p:nvPicPr>
          <p:cNvPr id="5225" name="Picture 105" descr="https://openclipart.org/image/2400px/svg_to_png/287114/1505820172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784424" y="3429000"/>
            <a:ext cx="723680" cy="864096"/>
          </a:xfrm>
          <a:prstGeom prst="rect">
            <a:avLst/>
          </a:prstGeom>
          <a:noFill/>
        </p:spPr>
      </p:pic>
      <p:pic>
        <p:nvPicPr>
          <p:cNvPr id="5231" name="Picture 111" descr="https://ds05.infourok.ru/uploads/ex/0e8c/00035663-b220f6f7/hello_html_1aec8edf.jp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449196" y="4365104"/>
            <a:ext cx="1562964" cy="10081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30157E-6 L 0.11423 -0.4250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2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" y="-2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7.86309E-7 L -0.19687 -0.4509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2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" y="-2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2.57169E-6 L 0.66007 -0.5853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2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0" y="-2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3506E-6 L -0.21962 -0.3984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2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" y="-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9.25069E-9 L 0.29149 -0.5723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2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" y="-2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1.25809E-6 L 0.11996 -0.5349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51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" y="-2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548680"/>
            <a:ext cx="2016224" cy="172819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9600" dirty="0" smtClean="0"/>
              <a:t>У</a:t>
            </a:r>
            <a:r>
              <a:rPr lang="ru-RU" sz="9600" dirty="0" smtClean="0"/>
              <a:t>Л</a:t>
            </a:r>
            <a:endParaRPr lang="ru-RU" sz="9600" dirty="0"/>
          </a:p>
        </p:txBody>
      </p:sp>
      <p:sp>
        <p:nvSpPr>
          <p:cNvPr id="1030" name="AutoShape 6" descr="https://images.pexels.com/photos/139672/pexels-photo-139672.jpeg?auto=compress&amp;cs=tinysrgb&amp;dpr=2&amp;h=750&amp;w=126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AutoShape 16" descr="https://images.pexels.com/photos/157518/pexels-photo-157518.png?auto=compress&amp;cs=tinysrgb&amp;dpr=2&amp;w=5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" name="Стрелка вправо 45">
            <a:hlinkClick r:id="" action="ppaction://hlinkshowjump?jump=nextslide"/>
          </p:cNvPr>
          <p:cNvSpPr/>
          <p:nvPr/>
        </p:nvSpPr>
        <p:spPr>
          <a:xfrm>
            <a:off x="7812360" y="623731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95" name="AutoShape 75" descr="http://malson.ru/ico/shashlyk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Овал 24">
            <a:hlinkClick r:id="" action="ppaction://noaction">
              <a:snd r:embed="rId4" name="explode.wav"/>
            </a:hlinkClick>
          </p:cNvPr>
          <p:cNvSpPr/>
          <p:nvPr/>
        </p:nvSpPr>
        <p:spPr>
          <a:xfrm>
            <a:off x="1403648" y="5661248"/>
            <a:ext cx="1368152" cy="79208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30" name="Picture 10" descr="https://pngicon.ru/file/uploads/bokal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58459" y="4509120"/>
            <a:ext cx="917997" cy="1177332"/>
          </a:xfrm>
          <a:prstGeom prst="rect">
            <a:avLst/>
          </a:prstGeom>
          <a:noFill/>
        </p:spPr>
      </p:pic>
      <p:pic>
        <p:nvPicPr>
          <p:cNvPr id="5161" name="Picture 41" descr="C:\Users\comp\Desktop\ИГРЫ НА САЙТ КАРАНТИН\Где спрятался звук Л\k8izgrLcp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60032" y="5589240"/>
            <a:ext cx="1067272" cy="1067272"/>
          </a:xfrm>
          <a:prstGeom prst="rect">
            <a:avLst/>
          </a:prstGeom>
          <a:noFill/>
        </p:spPr>
      </p:pic>
      <p:pic>
        <p:nvPicPr>
          <p:cNvPr id="5169" name="Picture 49" descr="https://proimg.ru/wp-content/uploads/2017/06/d5f0776ae592-1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59832" y="4293096"/>
            <a:ext cx="1013540" cy="995629"/>
          </a:xfrm>
          <a:prstGeom prst="rect">
            <a:avLst/>
          </a:prstGeom>
          <a:noFill/>
        </p:spPr>
      </p:pic>
      <p:pic>
        <p:nvPicPr>
          <p:cNvPr id="5171" name="Picture 51" descr="http://ant-print.ru/upload/images/pechat'-zhurnalov-6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68144" y="3256638"/>
            <a:ext cx="1381944" cy="1036458"/>
          </a:xfrm>
          <a:prstGeom prst="rect">
            <a:avLst/>
          </a:prstGeom>
          <a:noFill/>
        </p:spPr>
      </p:pic>
      <p:pic>
        <p:nvPicPr>
          <p:cNvPr id="5175" name="Picture 55" descr="https://img1.liveinternet.ru/images/attach/c/0/121/613/121613557_24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403648" y="3573016"/>
            <a:ext cx="1270729" cy="432048"/>
          </a:xfrm>
          <a:prstGeom prst="rect">
            <a:avLst/>
          </a:prstGeom>
          <a:noFill/>
        </p:spPr>
      </p:pic>
      <p:pic>
        <p:nvPicPr>
          <p:cNvPr id="5189" name="Picture 69" descr="https://avatars.mds.yandex.net/get-pdb/2333664/bc8ed1de-336e-48bb-ab3e-c2d920531f75/s1200?webp=false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56176" y="5373216"/>
            <a:ext cx="1549948" cy="1152128"/>
          </a:xfrm>
          <a:prstGeom prst="rect">
            <a:avLst/>
          </a:prstGeom>
          <a:noFill/>
        </p:spPr>
      </p:pic>
      <p:pic>
        <p:nvPicPr>
          <p:cNvPr id="5205" name="Picture 85" descr="https://thumbs.dreamstime.com/b/%D1%88%D0%B0%D1%80%D0%B8%D0%BA-%D0%BD%D0%B0-%D1%81%D1%82%D0%BE%D0%B9%D0%BA%D0%B0-%D0%B2%D0%BE%D1%80%D0%BE%D1%82-%D1%84%D1%83%D1%82%D0%B1%D0%BE%D0%BB%D0%B0-%D1%81-%D1%81%D0%B5%D1%82%D1%87%D0%B0%D1%82%D0%BE%D0%B9-%D0%BF%D1%80%D0%B5%D0%B4%D0%BF%D0%BE%D1%81%D1%8B%D0%BB%D0%BA%D0%BE%D0%B9-118377549.jp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403648" y="4263280"/>
            <a:ext cx="1325960" cy="1325960"/>
          </a:xfrm>
          <a:prstGeom prst="rect">
            <a:avLst/>
          </a:prstGeom>
          <a:noFill/>
        </p:spPr>
      </p:pic>
      <p:pic>
        <p:nvPicPr>
          <p:cNvPr id="5207" name="Picture 87" descr="https://avatars.mds.yandex.net/get-pdb/2493246/66bdc6da-5df9-49a8-9f06-1afe39d7e844/s1200?webp=false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596336" y="3573016"/>
            <a:ext cx="1152128" cy="720080"/>
          </a:xfrm>
          <a:prstGeom prst="rect">
            <a:avLst/>
          </a:prstGeom>
          <a:noFill/>
        </p:spPr>
      </p:pic>
      <p:pic>
        <p:nvPicPr>
          <p:cNvPr id="5209" name="Picture 89" descr="https://clipart-best.com/img/table/table-clip-art-4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03848" y="5584539"/>
            <a:ext cx="1296144" cy="956148"/>
          </a:xfrm>
          <a:prstGeom prst="rect">
            <a:avLst/>
          </a:prstGeom>
          <a:noFill/>
        </p:spPr>
      </p:pic>
      <p:pic>
        <p:nvPicPr>
          <p:cNvPr id="5217" name="Picture 97" descr="https://pics.clipartpng.com/Medical_Syringe_PNG_Clipart-352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987825" y="3473959"/>
            <a:ext cx="1656184" cy="705534"/>
          </a:xfrm>
          <a:prstGeom prst="rect">
            <a:avLst/>
          </a:prstGeom>
          <a:noFill/>
        </p:spPr>
      </p:pic>
      <p:pic>
        <p:nvPicPr>
          <p:cNvPr id="5221" name="Picture 101" descr="http://www3.gobiernodecanarias.org/medusa/mediateca/ecoescuela/wp-content/uploads/sites/2/2013/11/21-Jilguero.png">
            <a:hlinkClick r:id="" action="ppaction://noaction">
              <a:snd r:embed="rId4" name="explode.wav"/>
            </a:hlinkClick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012160" y="4293096"/>
            <a:ext cx="1425991" cy="1008112"/>
          </a:xfrm>
          <a:prstGeom prst="rect">
            <a:avLst/>
          </a:prstGeom>
          <a:noFill/>
        </p:spPr>
      </p:pic>
      <p:pic>
        <p:nvPicPr>
          <p:cNvPr id="5225" name="Picture 105" descr="https://openclipart.org/image/2400px/svg_to_png/287114/1505820172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784424" y="3429000"/>
            <a:ext cx="723680" cy="864096"/>
          </a:xfrm>
          <a:prstGeom prst="rect">
            <a:avLst/>
          </a:prstGeom>
          <a:noFill/>
        </p:spPr>
      </p:pic>
      <p:pic>
        <p:nvPicPr>
          <p:cNvPr id="5231" name="Picture 111" descr="https://ds05.infourok.ru/uploads/ex/0e8c/00035663-b220f6f7/hello_html_1aec8edf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449196" y="4365104"/>
            <a:ext cx="1562964" cy="10081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02  E" pathEditMode="relative" ptsTypes="">
                                      <p:cBhvr>
                                        <p:cTn id="6" dur="2000" fill="hold"/>
                                        <p:tgtEl>
                                          <p:spTgt spid="52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3.05273E-6 L 0.24288 -0.4930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2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" y="-2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74032"/>
            <a:ext cx="8229600" cy="1143000"/>
          </a:xfrm>
        </p:spPr>
        <p:txBody>
          <a:bodyPr>
            <a:noAutofit/>
          </a:bodyPr>
          <a:lstStyle/>
          <a:p>
            <a:r>
              <a:rPr lang="ru-RU" sz="9600" dirty="0" smtClean="0">
                <a:solidFill>
                  <a:srgbClr val="FF0000"/>
                </a:solidFill>
              </a:rPr>
              <a:t>МОЛОДЕЦ!</a:t>
            </a:r>
            <a:endParaRPr lang="ru-RU" sz="9600" dirty="0">
              <a:solidFill>
                <a:srgbClr val="FF0000"/>
              </a:solidFill>
            </a:endParaRPr>
          </a:p>
        </p:txBody>
      </p:sp>
      <p:pic>
        <p:nvPicPr>
          <p:cNvPr id="3" name="Picture 18" descr="https://img-fotki.yandex.ru/get/98050/455745147.43/0_1586ac_3682f31c_X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4437112"/>
            <a:ext cx="1310546" cy="1440160"/>
          </a:xfrm>
          <a:prstGeom prst="rect">
            <a:avLst/>
          </a:prstGeom>
          <a:noFill/>
        </p:spPr>
      </p:pic>
      <p:pic>
        <p:nvPicPr>
          <p:cNvPr id="4" name="Picture 2" descr="https://i.pinimg.com/originals/47/d7/a6/47d7a6f83632c86e1bec78fbce9ac2a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4057" y="260648"/>
            <a:ext cx="2555775" cy="23506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110</Words>
  <Application>Microsoft Office PowerPoint</Application>
  <PresentationFormat>Экран (4:3)</PresentationFormat>
  <Paragraphs>16</Paragraphs>
  <Slides>6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Автоматизация звука Л в слогах </vt:lpstr>
      <vt:lpstr>ИГРА «НАЙДИ СЛОВО»</vt:lpstr>
      <vt:lpstr>АЛ</vt:lpstr>
      <vt:lpstr>ОЛ</vt:lpstr>
      <vt:lpstr>УЛ</vt:lpstr>
      <vt:lpstr>МОЛОДЕЦ!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Автоматизация звука Р в слогах</dc:title>
  <dc:creator>Наталья Самофеева</dc:creator>
  <cp:lastModifiedBy>comp</cp:lastModifiedBy>
  <cp:revision>54</cp:revision>
  <dcterms:created xsi:type="dcterms:W3CDTF">2020-04-07T05:57:09Z</dcterms:created>
  <dcterms:modified xsi:type="dcterms:W3CDTF">2020-05-04T16:54:59Z</dcterms:modified>
</cp:coreProperties>
</file>