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7A42-A6EF-406E-95CF-A9CF1B34D84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56403-343F-48BC-87A4-A84D3E48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10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Автоматизация звука </a:t>
            </a:r>
            <a:r>
              <a:rPr lang="ru-RU" sz="6000" dirty="0" smtClean="0">
                <a:solidFill>
                  <a:schemeClr val="bg1"/>
                </a:solidFill>
              </a:rPr>
              <a:t>Л </a:t>
            </a:r>
            <a:r>
              <a:rPr lang="ru-RU" sz="6000" dirty="0" smtClean="0">
                <a:solidFill>
                  <a:schemeClr val="bg1"/>
                </a:solidFill>
              </a:rPr>
              <a:t>в слогах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5132784"/>
            <a:ext cx="3448472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1800" dirty="0" smtClean="0">
                <a:solidFill>
                  <a:schemeClr val="bg1"/>
                </a:solidFill>
              </a:rPr>
              <a:t> Н.А.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7344816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СЛОВО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2555775" cy="2350694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101" y="692696"/>
            <a:ext cx="816243" cy="720080"/>
          </a:xfrm>
          <a:prstGeom prst="rect">
            <a:avLst/>
          </a:prstGeom>
          <a:noFill/>
        </p:spPr>
      </p:pic>
      <p:pic>
        <p:nvPicPr>
          <p:cNvPr id="1042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58088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«НАЙДИ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 smtClean="0"/>
              <a:t>в обратных слогах, находящихся в конце слова.</a:t>
            </a:r>
          </a:p>
          <a:p>
            <a:r>
              <a:rPr lang="ru-RU" dirty="0" smtClean="0"/>
              <a:t>Правила игры: На игровом поле написан слог, которым должно оканчиваться слово и даны слова. Ребёнок называет слово, выделяет последний слог в слове и соотносит его с написанным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Речевой материал: овал, пенал, бокал, шакал, журнал, кинжал, вол, гол, пол, стол, укол, щегол, аул, стул. </a:t>
            </a:r>
            <a:endParaRPr lang="ru-RU" sz="1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АЛ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03648" y="5661248"/>
            <a:ext cx="1368152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s://pngicon.ru/file/uploads/bok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581128"/>
            <a:ext cx="917997" cy="1177332"/>
          </a:xfrm>
          <a:prstGeom prst="rect">
            <a:avLst/>
          </a:prstGeom>
          <a:noFill/>
        </p:spPr>
      </p:pic>
      <p:pic>
        <p:nvPicPr>
          <p:cNvPr id="5161" name="Picture 41" descr="C:\Users\comp\Desktop\ИГРЫ НА САЙТ КАРАНТИН\Где спрятался звук Л\k8izgrLc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589240"/>
            <a:ext cx="1067272" cy="1067272"/>
          </a:xfrm>
          <a:prstGeom prst="rect">
            <a:avLst/>
          </a:prstGeom>
          <a:noFill/>
        </p:spPr>
      </p:pic>
      <p:pic>
        <p:nvPicPr>
          <p:cNvPr id="5169" name="Picture 49" descr="https://proimg.ru/wp-content/uploads/2017/06/d5f0776ae592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293096"/>
            <a:ext cx="1013540" cy="995629"/>
          </a:xfrm>
          <a:prstGeom prst="rect">
            <a:avLst/>
          </a:prstGeom>
          <a:noFill/>
        </p:spPr>
      </p:pic>
      <p:pic>
        <p:nvPicPr>
          <p:cNvPr id="5171" name="Picture 51" descr="http://ant-print.ru/upload/images/pechat'-zhurnalov-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256638"/>
            <a:ext cx="1381944" cy="1036458"/>
          </a:xfrm>
          <a:prstGeom prst="rect">
            <a:avLst/>
          </a:prstGeom>
          <a:noFill/>
        </p:spPr>
      </p:pic>
      <p:pic>
        <p:nvPicPr>
          <p:cNvPr id="5175" name="Picture 55" descr="https://img1.liveinternet.ru/images/attach/c/0/121/613/121613557_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573016"/>
            <a:ext cx="1270729" cy="432048"/>
          </a:xfrm>
          <a:prstGeom prst="rect">
            <a:avLst/>
          </a:prstGeom>
          <a:noFill/>
        </p:spPr>
      </p:pic>
      <p:pic>
        <p:nvPicPr>
          <p:cNvPr id="5189" name="Picture 69" descr="https://avatars.mds.yandex.net/get-pdb/2333664/bc8ed1de-336e-48bb-ab3e-c2d920531f75/s1200?webp=false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373216"/>
            <a:ext cx="1549948" cy="1152128"/>
          </a:xfrm>
          <a:prstGeom prst="rect">
            <a:avLst/>
          </a:prstGeom>
          <a:noFill/>
        </p:spPr>
      </p:pic>
      <p:pic>
        <p:nvPicPr>
          <p:cNvPr id="5205" name="Picture 85" descr="https://thumbs.dreamstime.com/b/%D1%88%D0%B0%D1%80%D0%B8%D0%BA-%D0%BD%D0%B0-%D1%81%D1%82%D0%BE%D0%B9%D0%BA%D0%B0-%D0%B2%D0%BE%D1%80%D0%BE%D1%82-%D1%84%D1%83%D1%82%D0%B1%D0%BE%D0%BB%D0%B0-%D1%81-%D1%81%D0%B5%D1%82%D1%87%D0%B0%D1%82%D0%BE%D0%B9-%D0%BF%D1%80%D0%B5%D0%B4%D0%BF%D0%BE%D1%81%D1%8B%D0%BB%D0%BA%D0%BE%D0%B9-118377549.jp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4263280"/>
            <a:ext cx="1325960" cy="1325960"/>
          </a:xfrm>
          <a:prstGeom prst="rect">
            <a:avLst/>
          </a:prstGeom>
          <a:noFill/>
        </p:spPr>
      </p:pic>
      <p:pic>
        <p:nvPicPr>
          <p:cNvPr id="5207" name="Picture 87" descr="https://avatars.mds.yandex.net/get-pdb/2493246/66bdc6da-5df9-49a8-9f06-1afe39d7e844/s1200?webp=false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3573016"/>
            <a:ext cx="1152128" cy="720080"/>
          </a:xfrm>
          <a:prstGeom prst="rect">
            <a:avLst/>
          </a:prstGeom>
          <a:noFill/>
        </p:spPr>
      </p:pic>
      <p:pic>
        <p:nvPicPr>
          <p:cNvPr id="5209" name="Picture 89" descr="https://clipart-best.com/img/table/table-clip-art-4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5584539"/>
            <a:ext cx="1296144" cy="956148"/>
          </a:xfrm>
          <a:prstGeom prst="rect">
            <a:avLst/>
          </a:prstGeom>
          <a:noFill/>
        </p:spPr>
      </p:pic>
      <p:pic>
        <p:nvPicPr>
          <p:cNvPr id="5217" name="Picture 97" descr="https://pics.clipartpng.com/Medical_Syringe_PNG_Clipart-352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5" y="3473959"/>
            <a:ext cx="1656184" cy="705534"/>
          </a:xfrm>
          <a:prstGeom prst="rect">
            <a:avLst/>
          </a:prstGeom>
          <a:noFill/>
        </p:spPr>
      </p:pic>
      <p:pic>
        <p:nvPicPr>
          <p:cNvPr id="5221" name="Picture 101" descr="http://www3.gobiernodecanarias.org/medusa/mediateca/ecoescuela/wp-content/uploads/sites/2/2013/11/21-Jilguero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293096"/>
            <a:ext cx="1425991" cy="1008112"/>
          </a:xfrm>
          <a:prstGeom prst="rect">
            <a:avLst/>
          </a:prstGeom>
          <a:noFill/>
        </p:spPr>
      </p:pic>
      <p:pic>
        <p:nvPicPr>
          <p:cNvPr id="5225" name="Picture 105" descr="https://openclipart.org/image/2400px/svg_to_png/287114/1505820172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4424" y="3429000"/>
            <a:ext cx="723680" cy="864096"/>
          </a:xfrm>
          <a:prstGeom prst="rect">
            <a:avLst/>
          </a:prstGeom>
          <a:noFill/>
        </p:spPr>
      </p:pic>
      <p:pic>
        <p:nvPicPr>
          <p:cNvPr id="5231" name="Picture 111" descr="https://ds05.infourok.ru/uploads/ex/0e8c/00035663-b220f6f7/hello_html_1aec8edf.jp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49196" y="4365104"/>
            <a:ext cx="156296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4736E-6 L 0.29288 -0.430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7919E-6 L -0.00452 -0.42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58002E-6 L 0.50382 -0.575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451E-6 L -0.3573 -0.431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2137E-6 L 0.48437 -0.561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014E-6 L 0.28819 -0.581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ОЛ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Овал 24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1403648" y="5661248"/>
            <a:ext cx="1368152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s://pngicon.ru/file/uploads/boka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451" y="4581128"/>
            <a:ext cx="917997" cy="1177332"/>
          </a:xfrm>
          <a:prstGeom prst="rect">
            <a:avLst/>
          </a:prstGeom>
          <a:noFill/>
        </p:spPr>
      </p:pic>
      <p:pic>
        <p:nvPicPr>
          <p:cNvPr id="5161" name="Picture 41" descr="C:\Users\comp\Desktop\ИГРЫ НА САЙТ КАРАНТИН\Где спрятался звук Л\k8izgrLcp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589240"/>
            <a:ext cx="1067272" cy="1067272"/>
          </a:xfrm>
          <a:prstGeom prst="rect">
            <a:avLst/>
          </a:prstGeom>
          <a:noFill/>
        </p:spPr>
      </p:pic>
      <p:pic>
        <p:nvPicPr>
          <p:cNvPr id="5169" name="Picture 49" descr="https://proimg.ru/wp-content/uploads/2017/06/d5f0776ae592-1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293096"/>
            <a:ext cx="1013540" cy="995629"/>
          </a:xfrm>
          <a:prstGeom prst="rect">
            <a:avLst/>
          </a:prstGeom>
          <a:noFill/>
        </p:spPr>
      </p:pic>
      <p:pic>
        <p:nvPicPr>
          <p:cNvPr id="5171" name="Picture 51" descr="http://ant-print.ru/upload/images/pechat'-zhurnalov-6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256638"/>
            <a:ext cx="1381944" cy="1036458"/>
          </a:xfrm>
          <a:prstGeom prst="rect">
            <a:avLst/>
          </a:prstGeom>
          <a:noFill/>
        </p:spPr>
      </p:pic>
      <p:pic>
        <p:nvPicPr>
          <p:cNvPr id="5175" name="Picture 55" descr="https://img1.liveinternet.ru/images/attach/c/0/121/613/121613557_24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573016"/>
            <a:ext cx="1270729" cy="432048"/>
          </a:xfrm>
          <a:prstGeom prst="rect">
            <a:avLst/>
          </a:prstGeom>
          <a:noFill/>
        </p:spPr>
      </p:pic>
      <p:pic>
        <p:nvPicPr>
          <p:cNvPr id="5189" name="Picture 69" descr="https://avatars.mds.yandex.net/get-pdb/2333664/bc8ed1de-336e-48bb-ab3e-c2d920531f75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373216"/>
            <a:ext cx="1549948" cy="1152128"/>
          </a:xfrm>
          <a:prstGeom prst="rect">
            <a:avLst/>
          </a:prstGeom>
          <a:noFill/>
        </p:spPr>
      </p:pic>
      <p:pic>
        <p:nvPicPr>
          <p:cNvPr id="5205" name="Picture 85" descr="https://thumbs.dreamstime.com/b/%D1%88%D0%B0%D1%80%D0%B8%D0%BA-%D0%BD%D0%B0-%D1%81%D1%82%D0%BE%D0%B9%D0%BA%D0%B0-%D0%B2%D0%BE%D1%80%D0%BE%D1%82-%D1%84%D1%83%D1%82%D0%B1%D0%BE%D0%BB%D0%B0-%D1%81-%D1%81%D0%B5%D1%82%D1%87%D0%B0%D1%82%D0%BE%D0%B9-%D0%BF%D1%80%D0%B5%D0%B4%D0%BF%D0%BE%D1%81%D1%8B%D0%BB%D0%BA%D0%BE%D0%B9-1183775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4263280"/>
            <a:ext cx="1325960" cy="1325960"/>
          </a:xfrm>
          <a:prstGeom prst="rect">
            <a:avLst/>
          </a:prstGeom>
          <a:noFill/>
        </p:spPr>
      </p:pic>
      <p:pic>
        <p:nvPicPr>
          <p:cNvPr id="5207" name="Picture 87" descr="https://avatars.mds.yandex.net/get-pdb/2493246/66bdc6da-5df9-49a8-9f06-1afe39d7e844/s1200?webp=fals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3573016"/>
            <a:ext cx="1152128" cy="720080"/>
          </a:xfrm>
          <a:prstGeom prst="rect">
            <a:avLst/>
          </a:prstGeom>
          <a:noFill/>
        </p:spPr>
      </p:pic>
      <p:pic>
        <p:nvPicPr>
          <p:cNvPr id="5209" name="Picture 89" descr="https://clipart-best.com/img/table/table-clip-art-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5584539"/>
            <a:ext cx="1296144" cy="956148"/>
          </a:xfrm>
          <a:prstGeom prst="rect">
            <a:avLst/>
          </a:prstGeom>
          <a:noFill/>
        </p:spPr>
      </p:pic>
      <p:pic>
        <p:nvPicPr>
          <p:cNvPr id="5217" name="Picture 97" descr="https://pics.clipartpng.com/Medical_Syringe_PNG_Clipart-35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5" y="3473959"/>
            <a:ext cx="1656184" cy="705534"/>
          </a:xfrm>
          <a:prstGeom prst="rect">
            <a:avLst/>
          </a:prstGeom>
          <a:noFill/>
        </p:spPr>
      </p:pic>
      <p:pic>
        <p:nvPicPr>
          <p:cNvPr id="5221" name="Picture 101" descr="http://www3.gobiernodecanarias.org/medusa/mediateca/ecoescuela/wp-content/uploads/sites/2/2013/11/21-Jilguer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293096"/>
            <a:ext cx="1425991" cy="1008112"/>
          </a:xfrm>
          <a:prstGeom prst="rect">
            <a:avLst/>
          </a:prstGeom>
          <a:noFill/>
        </p:spPr>
      </p:pic>
      <p:pic>
        <p:nvPicPr>
          <p:cNvPr id="5225" name="Picture 105" descr="https://openclipart.org/image/2400px/svg_to_png/287114/1505820172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4424" y="3429000"/>
            <a:ext cx="723680" cy="864096"/>
          </a:xfrm>
          <a:prstGeom prst="rect">
            <a:avLst/>
          </a:prstGeom>
          <a:noFill/>
        </p:spPr>
      </p:pic>
      <p:pic>
        <p:nvPicPr>
          <p:cNvPr id="5231" name="Picture 111" descr="https://ds05.infourok.ru/uploads/ex/0e8c/00035663-b220f6f7/hello_html_1aec8edf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49196" y="4365104"/>
            <a:ext cx="156296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0157E-6 L 0.11423 -0.42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86309E-7 L -0.19687 -0.45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7169E-6 L 0.66007 -0.585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506E-6 L -0.21962 -0.39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25069E-9 L 0.29149 -0.572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5809E-6 L 0.11996 -0.534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У</a:t>
            </a:r>
            <a:r>
              <a:rPr lang="ru-RU" sz="9600" dirty="0" smtClean="0"/>
              <a:t>Л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Овал 24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1403648" y="5661248"/>
            <a:ext cx="1368152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s://pngicon.ru/file/uploads/boka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8459" y="4509120"/>
            <a:ext cx="917997" cy="1177332"/>
          </a:xfrm>
          <a:prstGeom prst="rect">
            <a:avLst/>
          </a:prstGeom>
          <a:noFill/>
        </p:spPr>
      </p:pic>
      <p:pic>
        <p:nvPicPr>
          <p:cNvPr id="5161" name="Picture 41" descr="C:\Users\comp\Desktop\ИГРЫ НА САЙТ КАРАНТИН\Где спрятался звук Л\k8izgrLcp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589240"/>
            <a:ext cx="1067272" cy="1067272"/>
          </a:xfrm>
          <a:prstGeom prst="rect">
            <a:avLst/>
          </a:prstGeom>
          <a:noFill/>
        </p:spPr>
      </p:pic>
      <p:pic>
        <p:nvPicPr>
          <p:cNvPr id="5169" name="Picture 49" descr="https://proimg.ru/wp-content/uploads/2017/06/d5f0776ae592-1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293096"/>
            <a:ext cx="1013540" cy="995629"/>
          </a:xfrm>
          <a:prstGeom prst="rect">
            <a:avLst/>
          </a:prstGeom>
          <a:noFill/>
        </p:spPr>
      </p:pic>
      <p:pic>
        <p:nvPicPr>
          <p:cNvPr id="5171" name="Picture 51" descr="http://ant-print.ru/upload/images/pechat'-zhurnalov-6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256638"/>
            <a:ext cx="1381944" cy="1036458"/>
          </a:xfrm>
          <a:prstGeom prst="rect">
            <a:avLst/>
          </a:prstGeom>
          <a:noFill/>
        </p:spPr>
      </p:pic>
      <p:pic>
        <p:nvPicPr>
          <p:cNvPr id="5175" name="Picture 55" descr="https://img1.liveinternet.ru/images/attach/c/0/121/613/121613557_24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573016"/>
            <a:ext cx="1270729" cy="432048"/>
          </a:xfrm>
          <a:prstGeom prst="rect">
            <a:avLst/>
          </a:prstGeom>
          <a:noFill/>
        </p:spPr>
      </p:pic>
      <p:pic>
        <p:nvPicPr>
          <p:cNvPr id="5189" name="Picture 69" descr="https://avatars.mds.yandex.net/get-pdb/2333664/bc8ed1de-336e-48bb-ab3e-c2d920531f75/s1200?webp=false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373216"/>
            <a:ext cx="1549948" cy="1152128"/>
          </a:xfrm>
          <a:prstGeom prst="rect">
            <a:avLst/>
          </a:prstGeom>
          <a:noFill/>
        </p:spPr>
      </p:pic>
      <p:pic>
        <p:nvPicPr>
          <p:cNvPr id="5205" name="Picture 85" descr="https://thumbs.dreamstime.com/b/%D1%88%D0%B0%D1%80%D0%B8%D0%BA-%D0%BD%D0%B0-%D1%81%D1%82%D0%BE%D0%B9%D0%BA%D0%B0-%D0%B2%D0%BE%D1%80%D0%BE%D1%82-%D1%84%D1%83%D1%82%D0%B1%D0%BE%D0%BB%D0%B0-%D1%81-%D1%81%D0%B5%D1%82%D1%87%D0%B0%D1%82%D0%BE%D0%B9-%D0%BF%D1%80%D0%B5%D0%B4%D0%BF%D0%BE%D1%81%D1%8B%D0%BB%D0%BA%D0%BE%D0%B9-118377549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4263280"/>
            <a:ext cx="1325960" cy="1325960"/>
          </a:xfrm>
          <a:prstGeom prst="rect">
            <a:avLst/>
          </a:prstGeom>
          <a:noFill/>
        </p:spPr>
      </p:pic>
      <p:pic>
        <p:nvPicPr>
          <p:cNvPr id="5207" name="Picture 87" descr="https://avatars.mds.yandex.net/get-pdb/2493246/66bdc6da-5df9-49a8-9f06-1afe39d7e844/s1200?webp=false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3573016"/>
            <a:ext cx="1152128" cy="720080"/>
          </a:xfrm>
          <a:prstGeom prst="rect">
            <a:avLst/>
          </a:prstGeom>
          <a:noFill/>
        </p:spPr>
      </p:pic>
      <p:pic>
        <p:nvPicPr>
          <p:cNvPr id="5209" name="Picture 89" descr="https://clipart-best.com/img/table/table-clip-art-4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5584539"/>
            <a:ext cx="1296144" cy="956148"/>
          </a:xfrm>
          <a:prstGeom prst="rect">
            <a:avLst/>
          </a:prstGeom>
          <a:noFill/>
        </p:spPr>
      </p:pic>
      <p:pic>
        <p:nvPicPr>
          <p:cNvPr id="5217" name="Picture 97" descr="https://pics.clipartpng.com/Medical_Syringe_PNG_Clipart-352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5" y="3473959"/>
            <a:ext cx="1656184" cy="705534"/>
          </a:xfrm>
          <a:prstGeom prst="rect">
            <a:avLst/>
          </a:prstGeom>
          <a:noFill/>
        </p:spPr>
      </p:pic>
      <p:pic>
        <p:nvPicPr>
          <p:cNvPr id="5221" name="Picture 101" descr="http://www3.gobiernodecanarias.org/medusa/mediateca/ecoescuela/wp-content/uploads/sites/2/2013/11/21-Jilguero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293096"/>
            <a:ext cx="1425991" cy="1008112"/>
          </a:xfrm>
          <a:prstGeom prst="rect">
            <a:avLst/>
          </a:prstGeom>
          <a:noFill/>
        </p:spPr>
      </p:pic>
      <p:pic>
        <p:nvPicPr>
          <p:cNvPr id="5225" name="Picture 105" descr="https://openclipart.org/image/2400px/svg_to_png/287114/150582017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4424" y="3429000"/>
            <a:ext cx="723680" cy="864096"/>
          </a:xfrm>
          <a:prstGeom prst="rect">
            <a:avLst/>
          </a:prstGeom>
          <a:noFill/>
        </p:spPr>
      </p:pic>
      <p:pic>
        <p:nvPicPr>
          <p:cNvPr id="5231" name="Picture 111" descr="https://ds05.infourok.ru/uploads/ex/0e8c/00035663-b220f6f7/hello_html_1aec8edf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49196" y="4365104"/>
            <a:ext cx="156296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5273E-6 L 0.24288 -0.493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" y="260648"/>
            <a:ext cx="2555775" cy="23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110</Words>
  <Application>Microsoft Office PowerPoint</Application>
  <PresentationFormat>Экран (4:3)</PresentationFormat>
  <Paragraphs>16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Автоматизация звука Л в слогах </vt:lpstr>
      <vt:lpstr>ИГРА «НАЙДИ СЛОВО»</vt:lpstr>
      <vt:lpstr>АЛ</vt:lpstr>
      <vt:lpstr>ОЛ</vt:lpstr>
      <vt:lpstr>УЛ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 в слогах</dc:title>
  <dc:creator>Наталья Самофеева</dc:creator>
  <cp:lastModifiedBy>comp</cp:lastModifiedBy>
  <cp:revision>54</cp:revision>
  <dcterms:created xsi:type="dcterms:W3CDTF">2020-04-07T05:57:09Z</dcterms:created>
  <dcterms:modified xsi:type="dcterms:W3CDTF">2020-05-04T16:54:59Z</dcterms:modified>
</cp:coreProperties>
</file>