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59" r:id="rId15"/>
    <p:sldId id="258" r:id="rId16"/>
    <p:sldId id="260" r:id="rId17"/>
    <p:sldId id="262" r:id="rId18"/>
    <p:sldId id="257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slide" Target="slide1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slide" Target="slide15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slide" Target="slide1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slide" Target="slide17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2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slide" Target="slide19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slide" Target="slide13.xml"/><Relationship Id="rId12" Type="http://schemas.openxmlformats.org/officeDocument/2006/relationships/slide" Target="slide7.xml"/><Relationship Id="rId17" Type="http://schemas.openxmlformats.org/officeDocument/2006/relationships/slide" Target="slide14.xml"/><Relationship Id="rId2" Type="http://schemas.openxmlformats.org/officeDocument/2006/relationships/image" Target="../media/image1.jpeg"/><Relationship Id="rId16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slide" Target="slide5.xml"/><Relationship Id="rId5" Type="http://schemas.openxmlformats.org/officeDocument/2006/relationships/slide" Target="slide8.xml"/><Relationship Id="rId15" Type="http://schemas.openxmlformats.org/officeDocument/2006/relationships/slide" Target="slide11.xml"/><Relationship Id="rId10" Type="http://schemas.openxmlformats.org/officeDocument/2006/relationships/slide" Target="slide6.xml"/><Relationship Id="rId4" Type="http://schemas.openxmlformats.org/officeDocument/2006/relationships/image" Target="../media/image2.jpeg"/><Relationship Id="rId9" Type="http://schemas.openxmlformats.org/officeDocument/2006/relationships/image" Target="../media/image3.jpeg"/><Relationship Id="rId1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.xml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91680" y="1412776"/>
            <a:ext cx="56166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  <a:latin typeface="Arial Black" pitchFamily="34" charset="0"/>
              </a:rPr>
              <a:t>Дидактические игры </a:t>
            </a:r>
          </a:p>
          <a:p>
            <a:pPr algn="ctr"/>
            <a:r>
              <a:rPr lang="ru-RU" sz="3200" dirty="0" smtClean="0">
                <a:solidFill>
                  <a:srgbClr val="0070C0"/>
                </a:solidFill>
                <a:latin typeface="Arial Black" pitchFamily="34" charset="0"/>
              </a:rPr>
              <a:t>по лексической теме: </a:t>
            </a:r>
          </a:p>
          <a:p>
            <a:pPr algn="ctr"/>
            <a:r>
              <a:rPr lang="ru-RU" sz="3200" dirty="0" smtClean="0">
                <a:solidFill>
                  <a:srgbClr val="0070C0"/>
                </a:solidFill>
                <a:latin typeface="Arial Black" pitchFamily="34" charset="0"/>
              </a:rPr>
              <a:t>«Мебель»</a:t>
            </a:r>
            <a:endParaRPr lang="ru-RU" sz="3200" dirty="0" smtClean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" name="Стрелка вправо 3">
            <a:hlinkClick r:id="rId3" action="ppaction://hlinksldjump"/>
          </p:cNvPr>
          <p:cNvSpPr/>
          <p:nvPr/>
        </p:nvSpPr>
        <p:spPr>
          <a:xfrm>
            <a:off x="8165592" y="6309320"/>
            <a:ext cx="72688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0" descr="https://akademiarechi.ru/wp-content/uploads/2019/12/kartinki-mebeli21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987824" y="2060848"/>
            <a:ext cx="3405978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2" descr="Мебель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3275856" y="2060848"/>
            <a:ext cx="2999133" cy="35283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0" descr="Мебель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3275856" y="1556792"/>
            <a:ext cx="2952328" cy="4059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4" descr="https://akademiarechi.ru/wp-content/uploads/2019/12/kartinki-mebeli21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3059832" y="2132856"/>
            <a:ext cx="3240360" cy="32194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15816" y="332656"/>
            <a:ext cx="3208892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Что лишнее и почему?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1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3" cstate="print"/>
          <a:srcRect l="2179" t="73884" r="72767"/>
          <a:stretch>
            <a:fillRect/>
          </a:stretch>
        </p:blipFill>
        <p:spPr bwMode="auto">
          <a:xfrm>
            <a:off x="104035" y="2492896"/>
            <a:ext cx="2091701" cy="1800200"/>
          </a:xfrm>
          <a:prstGeom prst="rect">
            <a:avLst/>
          </a:prstGeom>
          <a:noFill/>
        </p:spPr>
      </p:pic>
      <p:pic>
        <p:nvPicPr>
          <p:cNvPr id="5" name="Picture 32" descr="Мебель"/>
          <p:cNvPicPr>
            <a:picLocks noChangeAspect="1" noChangeArrowheads="1"/>
          </p:cNvPicPr>
          <p:nvPr/>
        </p:nvPicPr>
        <p:blipFill>
          <a:blip r:embed="rId4" cstate="print"/>
          <a:srcRect l="79845" t="62834" r="4090" b="11840"/>
          <a:stretch>
            <a:fillRect/>
          </a:stretch>
        </p:blipFill>
        <p:spPr bwMode="auto">
          <a:xfrm>
            <a:off x="2771800" y="2564904"/>
            <a:ext cx="1512168" cy="1779021"/>
          </a:xfrm>
          <a:prstGeom prst="rect">
            <a:avLst/>
          </a:prstGeom>
          <a:noFill/>
        </p:spPr>
      </p:pic>
      <p:pic>
        <p:nvPicPr>
          <p:cNvPr id="7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3" cstate="print"/>
          <a:srcRect l="81699" b="73613"/>
          <a:stretch>
            <a:fillRect/>
          </a:stretch>
        </p:blipFill>
        <p:spPr bwMode="auto">
          <a:xfrm>
            <a:off x="4932040" y="2564904"/>
            <a:ext cx="1572676" cy="1872208"/>
          </a:xfrm>
          <a:prstGeom prst="rect">
            <a:avLst/>
          </a:prstGeom>
          <a:noFill/>
        </p:spPr>
      </p:pic>
      <p:pic>
        <p:nvPicPr>
          <p:cNvPr id="15362" name="Picture 2" descr="https://pickimage.ru/wp-content/uploads/images/detskie/ware/posuda6.jp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 l="80639" t="63839" b="12641"/>
          <a:stretch>
            <a:fillRect/>
          </a:stretch>
        </p:blipFill>
        <p:spPr bwMode="auto">
          <a:xfrm>
            <a:off x="6804248" y="2636912"/>
            <a:ext cx="1936354" cy="1512168"/>
          </a:xfrm>
          <a:prstGeom prst="rect">
            <a:avLst/>
          </a:prstGeom>
          <a:noFill/>
        </p:spPr>
      </p:pic>
      <p:sp>
        <p:nvSpPr>
          <p:cNvPr id="9" name="Стрелка вправо 8">
            <a:hlinkClick r:id="rId7" action="ppaction://hlinksldjump"/>
          </p:cNvPr>
          <p:cNvSpPr/>
          <p:nvPr/>
        </p:nvSpPr>
        <p:spPr>
          <a:xfrm>
            <a:off x="8165592" y="6309320"/>
            <a:ext cx="72688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Picture 1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3" cstate="print"/>
          <a:srcRect l="2179" t="73884" r="72767"/>
          <a:stretch>
            <a:fillRect/>
          </a:stretch>
        </p:blipFill>
        <p:spPr bwMode="auto">
          <a:xfrm>
            <a:off x="104035" y="2492896"/>
            <a:ext cx="2091701" cy="1800200"/>
          </a:xfrm>
          <a:prstGeom prst="rect">
            <a:avLst/>
          </a:prstGeom>
          <a:noFill/>
        </p:spPr>
      </p:pic>
      <p:pic>
        <p:nvPicPr>
          <p:cNvPr id="5" name="Picture 32" descr="Мебель"/>
          <p:cNvPicPr>
            <a:picLocks noChangeAspect="1" noChangeArrowheads="1"/>
          </p:cNvPicPr>
          <p:nvPr/>
        </p:nvPicPr>
        <p:blipFill>
          <a:blip r:embed="rId4" cstate="print"/>
          <a:srcRect l="79845" t="62834" r="4090" b="11840"/>
          <a:stretch>
            <a:fillRect/>
          </a:stretch>
        </p:blipFill>
        <p:spPr bwMode="auto">
          <a:xfrm>
            <a:off x="2771800" y="2564904"/>
            <a:ext cx="1512168" cy="1779021"/>
          </a:xfrm>
          <a:prstGeom prst="rect">
            <a:avLst/>
          </a:prstGeom>
          <a:noFill/>
        </p:spPr>
      </p:pic>
      <p:pic>
        <p:nvPicPr>
          <p:cNvPr id="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3" cstate="print"/>
          <a:srcRect l="81699" b="73613"/>
          <a:stretch>
            <a:fillRect/>
          </a:stretch>
        </p:blipFill>
        <p:spPr bwMode="auto">
          <a:xfrm>
            <a:off x="4932040" y="2564904"/>
            <a:ext cx="1572676" cy="1872208"/>
          </a:xfrm>
          <a:prstGeom prst="rect">
            <a:avLst/>
          </a:prstGeom>
          <a:noFill/>
        </p:spPr>
      </p:pic>
      <p:pic>
        <p:nvPicPr>
          <p:cNvPr id="8" name="Picture 2" descr="https://pickimage.ru/wp-content/uploads/images/detskie/ware/posuda6.jpg"/>
          <p:cNvPicPr>
            <a:picLocks noChangeAspect="1" noChangeArrowheads="1"/>
          </p:cNvPicPr>
          <p:nvPr/>
        </p:nvPicPr>
        <p:blipFill>
          <a:blip r:embed="rId5" cstate="print"/>
          <a:srcRect l="80639" t="63839" b="12641"/>
          <a:stretch>
            <a:fillRect/>
          </a:stretch>
        </p:blipFill>
        <p:spPr bwMode="auto">
          <a:xfrm>
            <a:off x="6804248" y="2636912"/>
            <a:ext cx="1936354" cy="1512168"/>
          </a:xfrm>
          <a:prstGeom prst="rect">
            <a:avLst/>
          </a:prstGeom>
          <a:noFill/>
        </p:spPr>
      </p:pic>
      <p:pic>
        <p:nvPicPr>
          <p:cNvPr id="3" name="тем фон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 descr="https://pickimage.ru/wp-content/uploads/images/detskie/ware/posuda6.jpg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80639" t="63839" b="12641"/>
          <a:stretch>
            <a:fillRect/>
          </a:stretch>
        </p:blipFill>
        <p:spPr bwMode="auto">
          <a:xfrm>
            <a:off x="2915816" y="2060848"/>
            <a:ext cx="3227257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4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3" cstate="print"/>
          <a:srcRect l="30501" t="32984" r="48802" b="39310"/>
          <a:stretch>
            <a:fillRect/>
          </a:stretch>
        </p:blipFill>
        <p:spPr bwMode="auto">
          <a:xfrm>
            <a:off x="251520" y="2117696"/>
            <a:ext cx="1656184" cy="1830520"/>
          </a:xfrm>
          <a:prstGeom prst="rect">
            <a:avLst/>
          </a:prstGeom>
          <a:noFill/>
        </p:spPr>
      </p:pic>
      <p:pic>
        <p:nvPicPr>
          <p:cNvPr id="4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4" cstate="print"/>
          <a:srcRect l="7681" t="67789" r="74763"/>
          <a:stretch>
            <a:fillRect/>
          </a:stretch>
        </p:blipFill>
        <p:spPr bwMode="auto">
          <a:xfrm>
            <a:off x="2411760" y="1988840"/>
            <a:ext cx="1368152" cy="1869075"/>
          </a:xfrm>
          <a:prstGeom prst="rect">
            <a:avLst/>
          </a:prstGeom>
          <a:noFill/>
        </p:spPr>
      </p:pic>
      <p:pic>
        <p:nvPicPr>
          <p:cNvPr id="5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4" cstate="print"/>
          <a:srcRect l="71320" t="67789" r="4541"/>
          <a:stretch>
            <a:fillRect/>
          </a:stretch>
        </p:blipFill>
        <p:spPr bwMode="auto">
          <a:xfrm>
            <a:off x="6804248" y="1916832"/>
            <a:ext cx="1811887" cy="1800200"/>
          </a:xfrm>
          <a:prstGeom prst="rect">
            <a:avLst/>
          </a:prstGeom>
          <a:noFill/>
        </p:spPr>
      </p:pic>
      <p:pic>
        <p:nvPicPr>
          <p:cNvPr id="14338" name="Picture 2" descr="Дидактические игры для дошкольников на тему: «Одежда, обувь, головной убор»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 l="82686" t="4851" r="3139" b="74150"/>
          <a:stretch>
            <a:fillRect/>
          </a:stretch>
        </p:blipFill>
        <p:spPr bwMode="auto">
          <a:xfrm>
            <a:off x="4413582" y="1988840"/>
            <a:ext cx="1749795" cy="194421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915816" y="332656"/>
            <a:ext cx="3208892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Что лишнее и почему?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Стрелка вправо 7">
            <a:hlinkClick r:id="rId7" action="ppaction://hlinksldjump"/>
          </p:cNvPr>
          <p:cNvSpPr/>
          <p:nvPr/>
        </p:nvSpPr>
        <p:spPr>
          <a:xfrm>
            <a:off x="8165592" y="6309320"/>
            <a:ext cx="72688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4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3" cstate="print"/>
          <a:srcRect l="30501" t="32984" r="48802" b="39310"/>
          <a:stretch>
            <a:fillRect/>
          </a:stretch>
        </p:blipFill>
        <p:spPr bwMode="auto">
          <a:xfrm>
            <a:off x="251520" y="2117696"/>
            <a:ext cx="1656184" cy="1830520"/>
          </a:xfrm>
          <a:prstGeom prst="rect">
            <a:avLst/>
          </a:prstGeom>
          <a:noFill/>
        </p:spPr>
      </p:pic>
      <p:pic>
        <p:nvPicPr>
          <p:cNvPr id="4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4" cstate="print"/>
          <a:srcRect l="7681" t="67789" r="74763"/>
          <a:stretch>
            <a:fillRect/>
          </a:stretch>
        </p:blipFill>
        <p:spPr bwMode="auto">
          <a:xfrm>
            <a:off x="2411760" y="1988840"/>
            <a:ext cx="1368152" cy="1869075"/>
          </a:xfrm>
          <a:prstGeom prst="rect">
            <a:avLst/>
          </a:prstGeom>
          <a:noFill/>
        </p:spPr>
      </p:pic>
      <p:pic>
        <p:nvPicPr>
          <p:cNvPr id="5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4" cstate="print"/>
          <a:srcRect l="71320" t="67789" r="4541"/>
          <a:stretch>
            <a:fillRect/>
          </a:stretch>
        </p:blipFill>
        <p:spPr bwMode="auto">
          <a:xfrm>
            <a:off x="6804248" y="1916832"/>
            <a:ext cx="1811887" cy="1800200"/>
          </a:xfrm>
          <a:prstGeom prst="rect">
            <a:avLst/>
          </a:prstGeom>
          <a:noFill/>
        </p:spPr>
      </p:pic>
      <p:pic>
        <p:nvPicPr>
          <p:cNvPr id="14338" name="Picture 2" descr="Дидактические игры для дошкольников на тему: «Одежда, обувь, головной убор»"/>
          <p:cNvPicPr>
            <a:picLocks noChangeAspect="1" noChangeArrowheads="1"/>
          </p:cNvPicPr>
          <p:nvPr/>
        </p:nvPicPr>
        <p:blipFill>
          <a:blip r:embed="rId5" cstate="print"/>
          <a:srcRect l="82686" t="4851" r="3139" b="74150"/>
          <a:stretch>
            <a:fillRect/>
          </a:stretch>
        </p:blipFill>
        <p:spPr bwMode="auto">
          <a:xfrm>
            <a:off x="4413582" y="1988840"/>
            <a:ext cx="1749795" cy="1944216"/>
          </a:xfrm>
          <a:prstGeom prst="rect">
            <a:avLst/>
          </a:prstGeom>
          <a:noFill/>
        </p:spPr>
      </p:pic>
      <p:pic>
        <p:nvPicPr>
          <p:cNvPr id="7" name="тем фон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Дидактические игры для дошкольников на тему: «Одежда, обувь, головной убор»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82686" t="4851" r="3139" b="74150"/>
          <a:stretch>
            <a:fillRect/>
          </a:stretch>
        </p:blipFill>
        <p:spPr bwMode="auto">
          <a:xfrm>
            <a:off x="3275856" y="1844824"/>
            <a:ext cx="2607873" cy="2897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4644008" y="2636912"/>
            <a:ext cx="1821802" cy="1656184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4" cstate="print"/>
          <a:srcRect l="3268" t="1319" r="76035" b="74932"/>
          <a:stretch>
            <a:fillRect/>
          </a:stretch>
        </p:blipFill>
        <p:spPr bwMode="auto">
          <a:xfrm>
            <a:off x="323528" y="2564904"/>
            <a:ext cx="1672186" cy="1584176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4" cstate="print"/>
          <a:srcRect l="53377" t="5139" r="23747" b="76753"/>
          <a:stretch>
            <a:fillRect/>
          </a:stretch>
        </p:blipFill>
        <p:spPr bwMode="auto">
          <a:xfrm>
            <a:off x="7020272" y="2636912"/>
            <a:ext cx="1941281" cy="1484784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2915816" y="332656"/>
            <a:ext cx="3208892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Что лишнее и почему?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7444" name="Picture 36" descr="Подборка игр и упражнений на тему «Обувь»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 l="19195" t="10442" r="17314" b="8112"/>
          <a:stretch>
            <a:fillRect/>
          </a:stretch>
        </p:blipFill>
        <p:spPr bwMode="auto">
          <a:xfrm>
            <a:off x="2483768" y="2826142"/>
            <a:ext cx="1512168" cy="1371502"/>
          </a:xfrm>
          <a:prstGeom prst="rect">
            <a:avLst/>
          </a:prstGeom>
          <a:noFill/>
        </p:spPr>
      </p:pic>
      <p:sp>
        <p:nvSpPr>
          <p:cNvPr id="26" name="Стрелка вправо 25">
            <a:hlinkClick r:id="rId7" action="ppaction://hlinksldjump"/>
          </p:cNvPr>
          <p:cNvSpPr/>
          <p:nvPr/>
        </p:nvSpPr>
        <p:spPr>
          <a:xfrm>
            <a:off x="8165592" y="6309320"/>
            <a:ext cx="72688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4644008" y="2636912"/>
            <a:ext cx="1821802" cy="1656184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4" cstate="print"/>
          <a:srcRect l="3268" t="1319" r="76035" b="74932"/>
          <a:stretch>
            <a:fillRect/>
          </a:stretch>
        </p:blipFill>
        <p:spPr bwMode="auto">
          <a:xfrm>
            <a:off x="323528" y="2564904"/>
            <a:ext cx="1672186" cy="1584176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4" cstate="print"/>
          <a:srcRect l="53377" t="5139" r="23747" b="76753"/>
          <a:stretch>
            <a:fillRect/>
          </a:stretch>
        </p:blipFill>
        <p:spPr bwMode="auto">
          <a:xfrm>
            <a:off x="7020272" y="2636912"/>
            <a:ext cx="1941281" cy="1484784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2915816" y="332656"/>
            <a:ext cx="3208892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Что лишнее и почему?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7444" name="Picture 36" descr="Подборка игр и упражнений на тему «Обувь»"/>
          <p:cNvPicPr>
            <a:picLocks noChangeAspect="1" noChangeArrowheads="1"/>
          </p:cNvPicPr>
          <p:nvPr/>
        </p:nvPicPr>
        <p:blipFill>
          <a:blip r:embed="rId5" cstate="print"/>
          <a:srcRect l="19195" t="10442" r="17314" b="8112"/>
          <a:stretch>
            <a:fillRect/>
          </a:stretch>
        </p:blipFill>
        <p:spPr bwMode="auto">
          <a:xfrm>
            <a:off x="2483768" y="2826142"/>
            <a:ext cx="1512168" cy="1371502"/>
          </a:xfrm>
          <a:prstGeom prst="rect">
            <a:avLst/>
          </a:prstGeom>
          <a:noFill/>
        </p:spPr>
      </p:pic>
      <p:pic>
        <p:nvPicPr>
          <p:cNvPr id="8" name="тем фон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6" descr="Подборка игр и упражнений на тему «Обувь»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19195" t="10442" r="17314" b="8112"/>
          <a:stretch>
            <a:fillRect/>
          </a:stretch>
        </p:blipFill>
        <p:spPr bwMode="auto">
          <a:xfrm>
            <a:off x="3102298" y="2132856"/>
            <a:ext cx="2444591" cy="2217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 l="71320" t="67789" r="4541"/>
          <a:stretch>
            <a:fillRect/>
          </a:stretch>
        </p:blipFill>
        <p:spPr bwMode="auto">
          <a:xfrm>
            <a:off x="6444208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 l="19365" t="30391" r="65515" b="41750"/>
          <a:stretch>
            <a:fillRect/>
          </a:stretch>
        </p:blipFill>
        <p:spPr bwMode="auto">
          <a:xfrm>
            <a:off x="4644008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Стрелка вправо 20">
            <a:hlinkClick r:id="rId17" action="ppaction://hlinksldjump"/>
          </p:cNvPr>
          <p:cNvSpPr/>
          <p:nvPr/>
        </p:nvSpPr>
        <p:spPr>
          <a:xfrm>
            <a:off x="8165592" y="6309320"/>
            <a:ext cx="72688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483768" y="2636912"/>
            <a:ext cx="4176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  <a:latin typeface="Arial Black" pitchFamily="34" charset="0"/>
              </a:rPr>
              <a:t>Молодец</a:t>
            </a:r>
            <a:endParaRPr lang="ru-RU" sz="3200" dirty="0" smtClean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8" descr="https://akademiarechi.ru/wp-content/uploads/2019/12/kartinki-mebeli20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2522844" y="1700808"/>
            <a:ext cx="4099734" cy="35283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4" descr="Мебель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040762" y="1844824"/>
            <a:ext cx="3017478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2" descr="https://akademiarechi.ru/wp-content/uploads/2019/12/kartinki-mebeli20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2627784" y="1844824"/>
            <a:ext cx="3571909" cy="29969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0" descr="https://akademiarechi.ru/wp-content/uploads/2019/12/kartinki-mebeli20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907815" y="1700808"/>
            <a:ext cx="3268363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8" descr="https://akademiarechi.ru/wp-content/uploads/2019/12/kartinki-mebeli20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987824" y="1700808"/>
            <a:ext cx="3231976" cy="38475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6" descr="https://akademiarechi.ru/wp-content/uploads/2019/12/kartinki-mebeli21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2915816" y="1628800"/>
            <a:ext cx="2816696" cy="3660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то обои цветы, фон, обои, винтаж, цветочный, бесшов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7164288" y="3068960"/>
            <a:ext cx="1152128" cy="1573958"/>
          </a:xfrm>
          <a:prstGeom prst="rect">
            <a:avLst/>
          </a:prstGeom>
          <a:noFill/>
        </p:spPr>
      </p:pic>
      <p:pic>
        <p:nvPicPr>
          <p:cNvPr id="17414" name="Picture 6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3879" r="7468" b="67441"/>
          <a:stretch>
            <a:fillRect/>
          </a:stretch>
        </p:blipFill>
        <p:spPr bwMode="auto">
          <a:xfrm>
            <a:off x="4932040" y="3284984"/>
            <a:ext cx="1224136" cy="1590924"/>
          </a:xfrm>
          <a:prstGeom prst="rect">
            <a:avLst/>
          </a:prstGeom>
          <a:noFill/>
        </p:spPr>
      </p:pic>
      <p:pic>
        <p:nvPicPr>
          <p:cNvPr id="17418" name="Picture 10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35368" r="4541" b="35159"/>
          <a:stretch>
            <a:fillRect/>
          </a:stretch>
        </p:blipFill>
        <p:spPr bwMode="auto">
          <a:xfrm>
            <a:off x="251520" y="5417840"/>
            <a:ext cx="1584176" cy="1440160"/>
          </a:xfrm>
          <a:prstGeom prst="rect">
            <a:avLst/>
          </a:prstGeom>
          <a:noFill/>
        </p:spPr>
      </p:pic>
      <p:pic>
        <p:nvPicPr>
          <p:cNvPr id="17422" name="Picture 14" descr="https://akademiarechi.ru/wp-content/uploads/2019/12/kartinki-mebeli21.jpg"/>
          <p:cNvPicPr>
            <a:picLocks noChangeAspect="1" noChangeArrowheads="1"/>
          </p:cNvPicPr>
          <p:nvPr/>
        </p:nvPicPr>
        <p:blipFill>
          <a:blip r:embed="rId3" cstate="print"/>
          <a:srcRect l="71320" t="67789" r="4541"/>
          <a:stretch>
            <a:fillRect/>
          </a:stretch>
        </p:blipFill>
        <p:spPr bwMode="auto">
          <a:xfrm>
            <a:off x="7236296" y="5284042"/>
            <a:ext cx="1584176" cy="1573958"/>
          </a:xfrm>
          <a:prstGeom prst="rect">
            <a:avLst/>
          </a:prstGeom>
          <a:noFill/>
        </p:spPr>
      </p:pic>
      <p:pic>
        <p:nvPicPr>
          <p:cNvPr id="17426" name="Picture 18" descr="https://akademiarechi.ru/wp-content/uploads/2019/12/kartinki-mebeli20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179" t="73884" r="72767"/>
          <a:stretch>
            <a:fillRect/>
          </a:stretch>
        </p:blipFill>
        <p:spPr bwMode="auto">
          <a:xfrm>
            <a:off x="179512" y="1196752"/>
            <a:ext cx="1656184" cy="1425377"/>
          </a:xfrm>
          <a:prstGeom prst="rect">
            <a:avLst/>
          </a:prstGeom>
          <a:noFill/>
        </p:spPr>
      </p:pic>
      <p:pic>
        <p:nvPicPr>
          <p:cNvPr id="17428" name="Picture 20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3268" t="1319" r="76035" b="74932"/>
          <a:stretch>
            <a:fillRect/>
          </a:stretch>
        </p:blipFill>
        <p:spPr bwMode="auto">
          <a:xfrm>
            <a:off x="251520" y="3140968"/>
            <a:ext cx="1368152" cy="1296144"/>
          </a:xfrm>
          <a:prstGeom prst="rect">
            <a:avLst/>
          </a:prstGeom>
          <a:noFill/>
        </p:spPr>
      </p:pic>
      <p:pic>
        <p:nvPicPr>
          <p:cNvPr id="17430" name="Picture 22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53377" r="23747" b="76753"/>
          <a:stretch>
            <a:fillRect/>
          </a:stretch>
        </p:blipFill>
        <p:spPr bwMode="auto">
          <a:xfrm>
            <a:off x="6876256" y="1124744"/>
            <a:ext cx="1512168" cy="1268760"/>
          </a:xfrm>
          <a:prstGeom prst="rect">
            <a:avLst/>
          </a:prstGeom>
          <a:noFill/>
        </p:spPr>
      </p:pic>
      <p:pic>
        <p:nvPicPr>
          <p:cNvPr id="17436" name="Picture 28" descr="https://akademiarechi.ru/wp-content/uploads/2019/12/kartinki-mebeli20.jpg"/>
          <p:cNvPicPr>
            <a:picLocks noChangeAspect="1" noChangeArrowheads="1"/>
          </p:cNvPicPr>
          <p:nvPr/>
        </p:nvPicPr>
        <p:blipFill>
          <a:blip r:embed="rId5" cstate="print"/>
          <a:srcRect l="81699" b="73613"/>
          <a:stretch>
            <a:fillRect/>
          </a:stretch>
        </p:blipFill>
        <p:spPr bwMode="auto">
          <a:xfrm>
            <a:off x="2411760" y="2924944"/>
            <a:ext cx="1209750" cy="1440160"/>
          </a:xfrm>
          <a:prstGeom prst="rect">
            <a:avLst/>
          </a:prstGeom>
          <a:noFill/>
        </p:spPr>
      </p:pic>
      <p:pic>
        <p:nvPicPr>
          <p:cNvPr id="17438" name="Picture 30" descr="Мебель"/>
          <p:cNvPicPr>
            <a:picLocks noChangeAspect="1" noChangeArrowheads="1"/>
          </p:cNvPicPr>
          <p:nvPr/>
        </p:nvPicPr>
        <p:blipFill>
          <a:blip r:embed="rId6" cstate="print"/>
          <a:srcRect l="19365" t="30391" r="65515" b="41750"/>
          <a:stretch>
            <a:fillRect/>
          </a:stretch>
        </p:blipFill>
        <p:spPr bwMode="auto">
          <a:xfrm>
            <a:off x="5220072" y="5273824"/>
            <a:ext cx="1152128" cy="1584176"/>
          </a:xfrm>
          <a:prstGeom prst="rect">
            <a:avLst/>
          </a:prstGeom>
          <a:noFill/>
        </p:spPr>
      </p:pic>
      <p:pic>
        <p:nvPicPr>
          <p:cNvPr id="17440" name="Picture 32" descr="Мебель"/>
          <p:cNvPicPr>
            <a:picLocks noChangeAspect="1" noChangeArrowheads="1"/>
          </p:cNvPicPr>
          <p:nvPr/>
        </p:nvPicPr>
        <p:blipFill>
          <a:blip r:embed="rId6" cstate="print"/>
          <a:srcRect l="79845" t="62834" r="4090" b="11840"/>
          <a:stretch>
            <a:fillRect/>
          </a:stretch>
        </p:blipFill>
        <p:spPr bwMode="auto">
          <a:xfrm>
            <a:off x="2843808" y="5417840"/>
            <a:ext cx="1224136" cy="1440160"/>
          </a:xfrm>
          <a:prstGeom prst="rect">
            <a:avLst/>
          </a:prstGeom>
          <a:noFill/>
        </p:spPr>
      </p:pic>
      <p:pic>
        <p:nvPicPr>
          <p:cNvPr id="17442" name="Picture 34" descr="Мебель"/>
          <p:cNvPicPr>
            <a:picLocks noChangeAspect="1" noChangeArrowheads="1"/>
          </p:cNvPicPr>
          <p:nvPr/>
        </p:nvPicPr>
        <p:blipFill>
          <a:blip r:embed="rId6" cstate="print"/>
          <a:srcRect l="24090" t="65367" r="55120" b="8041"/>
          <a:stretch>
            <a:fillRect/>
          </a:stretch>
        </p:blipFill>
        <p:spPr bwMode="auto">
          <a:xfrm>
            <a:off x="3779912" y="1124744"/>
            <a:ext cx="1584176" cy="151216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971600" y="260648"/>
            <a:ext cx="682436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 предмет мебели и опиши его назначение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тем фон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 descr="https://akademiarechi.ru/wp-content/uploads/2019/12/kartinki-mebeli21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7681" t="67789" r="74763"/>
          <a:stretch>
            <a:fillRect/>
          </a:stretch>
        </p:blipFill>
        <p:spPr bwMode="auto">
          <a:xfrm>
            <a:off x="3347864" y="1806266"/>
            <a:ext cx="2880320" cy="39348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114</Words>
  <Application>Microsoft Office PowerPoint</Application>
  <PresentationFormat>Экран (4:3)</PresentationFormat>
  <Paragraphs>20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Contra</dc:creator>
  <cp:lastModifiedBy>Contra</cp:lastModifiedBy>
  <cp:revision>20</cp:revision>
  <dcterms:created xsi:type="dcterms:W3CDTF">2021-11-14T09:56:49Z</dcterms:created>
  <dcterms:modified xsi:type="dcterms:W3CDTF">2021-11-14T14:47:36Z</dcterms:modified>
</cp:coreProperties>
</file>