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7A42-A6EF-406E-95CF-A9CF1B34D849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56403-343F-48BC-87A4-A84D3E48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16.gif"/><Relationship Id="rId23" Type="http://schemas.openxmlformats.org/officeDocument/2006/relationships/image" Target="../media/image24.jpeg"/><Relationship Id="rId10" Type="http://schemas.openxmlformats.org/officeDocument/2006/relationships/audio" Target="../media/audio1.wav"/><Relationship Id="rId19" Type="http://schemas.openxmlformats.org/officeDocument/2006/relationships/image" Target="../media/image20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gif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jpe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gi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audio" Target="../media/audio1.wav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10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Автоматизация звука С в слогах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5132784"/>
            <a:ext cx="3448472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1800" dirty="0" smtClean="0">
                <a:solidFill>
                  <a:schemeClr val="bg1"/>
                </a:solidFill>
              </a:rPr>
              <a:t> Н.А.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7344816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СЛОВО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2555775" cy="2350694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101" y="692696"/>
            <a:ext cx="816243" cy="720080"/>
          </a:xfrm>
          <a:prstGeom prst="rect">
            <a:avLst/>
          </a:prstGeom>
          <a:noFill/>
        </p:spPr>
      </p:pic>
      <p:pic>
        <p:nvPicPr>
          <p:cNvPr id="1042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58088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«НАЙДИ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 в обратных слогах, находящихся в конце слова.</a:t>
            </a:r>
          </a:p>
          <a:p>
            <a:r>
              <a:rPr lang="ru-RU" dirty="0" smtClean="0"/>
              <a:t>Правила игры: На игровом поле написан слог, которым должно оканчиваться слово и даны слова. Ребёнок называет слово, выделяет последний слог в слове и соотносит его с написанным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Речевой материал: квас, атлас, палас, пегас, ананас, папуас, нос,</a:t>
            </a:r>
            <a:r>
              <a:rPr lang="ru-RU" sz="1800" dirty="0" smtClean="0"/>
              <a:t> трос, насос,  кокос, колос, лотос, фикус, соус, вирус, глобус, парус, мыс, кумыс. </a:t>
            </a:r>
            <a:endParaRPr lang="ru-RU" sz="1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АС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carpetmarket.com.ua/carpet-files/uploaded-assets/2016/03/Simpatichnyiy-kovrik-v-detskuyu-1024x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56992"/>
            <a:ext cx="1153631" cy="864096"/>
          </a:xfrm>
          <a:prstGeom prst="rect">
            <a:avLst/>
          </a:prstGeom>
          <a:noFill/>
        </p:spPr>
      </p:pic>
      <p:pic>
        <p:nvPicPr>
          <p:cNvPr id="3082" name="Picture 10" descr="http://click.e.posylnyi.ru/img/menu/Teremok/350x350/kv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650" y="5373216"/>
            <a:ext cx="1173510" cy="1173510"/>
          </a:xfrm>
          <a:prstGeom prst="rect">
            <a:avLst/>
          </a:prstGeom>
          <a:noFill/>
        </p:spPr>
      </p:pic>
      <p:pic>
        <p:nvPicPr>
          <p:cNvPr id="3084" name="Picture 12" descr="http://www.uznaiki.ru/Azbukvarik/Knigi_bez_zvuka_razvivayushhie_knigi/images/Atlas-dlya-samih-malenki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7" y="5289461"/>
            <a:ext cx="864095" cy="1225667"/>
          </a:xfrm>
          <a:prstGeom prst="rect">
            <a:avLst/>
          </a:prstGeom>
          <a:noFill/>
        </p:spPr>
      </p:pic>
      <p:pic>
        <p:nvPicPr>
          <p:cNvPr id="3086" name="Picture 14" descr="https://www.freepngimg.com/thumb/pegasus/80083-diamond-mythical-purple-embroidery-painting-crea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140968"/>
            <a:ext cx="1224136" cy="1290866"/>
          </a:xfrm>
          <a:prstGeom prst="rect">
            <a:avLst/>
          </a:prstGeom>
          <a:noFill/>
        </p:spPr>
      </p:pic>
      <p:pic>
        <p:nvPicPr>
          <p:cNvPr id="3095" name="Picture 23" descr="https://fastpic.co/images/40el5f08e648ec3975a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068960"/>
            <a:ext cx="1083986" cy="1271262"/>
          </a:xfrm>
          <a:prstGeom prst="rect">
            <a:avLst/>
          </a:prstGeom>
          <a:noFill/>
        </p:spPr>
      </p:pic>
      <p:pic>
        <p:nvPicPr>
          <p:cNvPr id="3103" name="Picture 31" descr="https://i.pinimg.com/originals/80/98/18/809818216f11af2f7c29b9d9a8840c0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284984"/>
            <a:ext cx="911081" cy="1008112"/>
          </a:xfrm>
          <a:prstGeom prst="rect">
            <a:avLst/>
          </a:prstGeom>
          <a:noFill/>
        </p:spPr>
      </p:pic>
      <p:pic>
        <p:nvPicPr>
          <p:cNvPr id="3119" name="Picture 47" descr="http://zabavnik.club/wp-content/uploads/2018/07/Nose_1_13052309.jp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356992"/>
            <a:ext cx="975708" cy="720080"/>
          </a:xfrm>
          <a:prstGeom prst="rect">
            <a:avLst/>
          </a:prstGeom>
          <a:noFill/>
        </p:spPr>
      </p:pic>
      <p:pic>
        <p:nvPicPr>
          <p:cNvPr id="3121" name="Picture 49" descr="https://clip.cookdiary.net/sites/default/files/wallpaper/rope-clipart/164112/rope-clipart-coiled-rope-164112-2513539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589240"/>
            <a:ext cx="1342290" cy="987590"/>
          </a:xfrm>
          <a:prstGeom prst="rect">
            <a:avLst/>
          </a:prstGeom>
          <a:noFill/>
        </p:spPr>
      </p:pic>
      <p:pic>
        <p:nvPicPr>
          <p:cNvPr id="3127" name="Picture 55" descr="https://png.rinvik.ru/files/Kokos-vid-sboku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5374" y="4509120"/>
            <a:ext cx="1130402" cy="852857"/>
          </a:xfrm>
          <a:prstGeom prst="rect">
            <a:avLst/>
          </a:prstGeom>
          <a:noFill/>
        </p:spPr>
      </p:pic>
      <p:pic>
        <p:nvPicPr>
          <p:cNvPr id="3128" name="Picture 56" descr="C:\Users\comp\Desktop\ИГРЫ НА САЙТ КАРАНТИН\Где спрятался звук Л\kartinka-lotos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4648" y="5445224"/>
            <a:ext cx="1265704" cy="1080120"/>
          </a:xfrm>
          <a:prstGeom prst="rect">
            <a:avLst/>
          </a:prstGeom>
          <a:noFill/>
        </p:spPr>
      </p:pic>
      <p:pic>
        <p:nvPicPr>
          <p:cNvPr id="3130" name="Picture 58" descr="https://www.nkj.ru/upload/img/2003/07/mal-xit3.gif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3212976"/>
            <a:ext cx="725810" cy="999581"/>
          </a:xfrm>
          <a:prstGeom prst="rect">
            <a:avLst/>
          </a:prstGeom>
          <a:noFill/>
        </p:spPr>
      </p:pic>
      <p:pic>
        <p:nvPicPr>
          <p:cNvPr id="3160" name="Picture 88" descr="https://www.clipartmax.com/png/full/21-212704_ear-of-corn-clipart-clipartxtras-ear-of-corn-drawing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9169436">
            <a:off x="6330731" y="4520434"/>
            <a:ext cx="1407141" cy="613279"/>
          </a:xfrm>
          <a:prstGeom prst="rect">
            <a:avLst/>
          </a:prstGeom>
          <a:noFill/>
        </p:spPr>
      </p:pic>
      <p:pic>
        <p:nvPicPr>
          <p:cNvPr id="3170" name="Picture 98" descr="https://images-wixmp-ed30a86b8c4ca887773594c2.wixmp.com/i/a226bd27-7aa7-4d62-884e-3434fe865376/d6epsfr-5e96c92a-759d-4d83-82b7-03510f9f27f6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9592" y="5373216"/>
            <a:ext cx="2088232" cy="1174631"/>
          </a:xfrm>
          <a:prstGeom prst="rect">
            <a:avLst/>
          </a:prstGeom>
          <a:noFill/>
        </p:spPr>
      </p:pic>
      <p:pic>
        <p:nvPicPr>
          <p:cNvPr id="3178" name="Picture 106" descr="https://4.bp.blogspot.com/-kKtqulPiCOE/URZUn5qXT-I/AAAAAAAAAyc/cgXcAhxG3zk/s1600/virus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784" y="4326220"/>
            <a:ext cx="1152128" cy="1119004"/>
          </a:xfrm>
          <a:prstGeom prst="rect">
            <a:avLst/>
          </a:prstGeom>
          <a:noFill/>
        </p:spPr>
      </p:pic>
      <p:pic>
        <p:nvPicPr>
          <p:cNvPr id="3184" name="Picture 112" descr="https://storage.needpix.com/rsynced_images/sailing-boat-295250_1280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4365104"/>
            <a:ext cx="816761" cy="1412776"/>
          </a:xfrm>
          <a:prstGeom prst="rect">
            <a:avLst/>
          </a:prstGeom>
          <a:noFill/>
        </p:spPr>
      </p:pic>
      <p:pic>
        <p:nvPicPr>
          <p:cNvPr id="3192" name="Picture 120" descr="https://i.pinimg.com/originals/74/55/0d/74550de0de7397d825b06514821d22ee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60232" y="3140968"/>
            <a:ext cx="792088" cy="1192093"/>
          </a:xfrm>
          <a:prstGeom prst="rect">
            <a:avLst/>
          </a:prstGeom>
          <a:noFill/>
        </p:spPr>
      </p:pic>
      <p:pic>
        <p:nvPicPr>
          <p:cNvPr id="3194" name="Picture 122" descr="https://interior-stickers.ru/39491-thickbox_default/globus.jp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04048" y="4437112"/>
            <a:ext cx="936104" cy="936104"/>
          </a:xfrm>
          <a:prstGeom prst="rect">
            <a:avLst/>
          </a:prstGeom>
          <a:noFill/>
        </p:spPr>
      </p:pic>
      <p:pic>
        <p:nvPicPr>
          <p:cNvPr id="3200" name="Picture 128" descr="https://pbs.twimg.com/media/B7-vN-BIIAABHI7.jp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5599" y="4365104"/>
            <a:ext cx="1076441" cy="720080"/>
          </a:xfrm>
          <a:prstGeom prst="rect">
            <a:avLst/>
          </a:prstGeom>
          <a:noFill/>
        </p:spPr>
      </p:pic>
      <p:pic>
        <p:nvPicPr>
          <p:cNvPr id="3202" name="Picture 130" descr="https://avatars.mds.yandex.net/get-pdb/1524429/1d6ed491-49ad-4150-bd14-875b020ffe5d/s1200?webp=false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4328" y="4653136"/>
            <a:ext cx="123042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4736E-6 L 0.34635 -0.40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84E-6 L 0.36598 -0.40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8529E-6 L 0.28889 -0.39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1795E-6 L -0.33455 -0.240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9889E-6 L 0.2599 -0.54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8668E-6 L 0.29271 -0.55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О</a:t>
            </a:r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carpetmarket.com.ua/carpet-files/uploaded-assets/2016/03/Simpatichnyiy-kovrik-v-detskuyu-1024x767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56992"/>
            <a:ext cx="1153631" cy="864096"/>
          </a:xfrm>
          <a:prstGeom prst="rect">
            <a:avLst/>
          </a:prstGeom>
          <a:noFill/>
        </p:spPr>
      </p:pic>
      <p:pic>
        <p:nvPicPr>
          <p:cNvPr id="3082" name="Picture 10" descr="http://click.e.posylnyi.ru/img/menu/Teremok/350x350/kvas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8730" y="3191594"/>
            <a:ext cx="1173510" cy="1173510"/>
          </a:xfrm>
          <a:prstGeom prst="rect">
            <a:avLst/>
          </a:prstGeom>
          <a:noFill/>
        </p:spPr>
      </p:pic>
      <p:pic>
        <p:nvPicPr>
          <p:cNvPr id="3084" name="Picture 12" descr="http://www.uznaiki.ru/Azbukvarik/Knigi_bez_zvuka_razvivayushhie_knigi/images/Atlas-dlya-samih-malenkih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7" y="5289461"/>
            <a:ext cx="864095" cy="1225667"/>
          </a:xfrm>
          <a:prstGeom prst="rect">
            <a:avLst/>
          </a:prstGeom>
          <a:noFill/>
        </p:spPr>
      </p:pic>
      <p:pic>
        <p:nvPicPr>
          <p:cNvPr id="3086" name="Picture 14" descr="https://www.freepngimg.com/thumb/pegasus/80083-diamond-mythical-purple-embroidery-painting-creature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3140968"/>
            <a:ext cx="1224136" cy="1290866"/>
          </a:xfrm>
          <a:prstGeom prst="rect">
            <a:avLst/>
          </a:prstGeom>
          <a:noFill/>
        </p:spPr>
      </p:pic>
      <p:pic>
        <p:nvPicPr>
          <p:cNvPr id="3095" name="Picture 23" descr="https://fastpic.co/images/40el5f08e648ec3975a7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021834"/>
            <a:ext cx="1083986" cy="1271262"/>
          </a:xfrm>
          <a:prstGeom prst="rect">
            <a:avLst/>
          </a:prstGeom>
          <a:noFill/>
        </p:spPr>
      </p:pic>
      <p:pic>
        <p:nvPicPr>
          <p:cNvPr id="3103" name="Picture 31" descr="https://i.pinimg.com/originals/80/98/18/809818216f11af2f7c29b9d9a8840c0f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212976"/>
            <a:ext cx="911081" cy="1008112"/>
          </a:xfrm>
          <a:prstGeom prst="rect">
            <a:avLst/>
          </a:prstGeom>
          <a:noFill/>
        </p:spPr>
      </p:pic>
      <p:pic>
        <p:nvPicPr>
          <p:cNvPr id="3119" name="Picture 47" descr="http://zabavnik.club/wp-content/uploads/2018/07/Nose_1_130523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356992"/>
            <a:ext cx="975708" cy="720080"/>
          </a:xfrm>
          <a:prstGeom prst="rect">
            <a:avLst/>
          </a:prstGeom>
          <a:noFill/>
        </p:spPr>
      </p:pic>
      <p:pic>
        <p:nvPicPr>
          <p:cNvPr id="3121" name="Picture 49" descr="https://clip.cookdiary.net/sites/default/files/wallpaper/rope-clipart/164112/rope-clipart-coiled-rope-164112-251353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589240"/>
            <a:ext cx="1342290" cy="987590"/>
          </a:xfrm>
          <a:prstGeom prst="rect">
            <a:avLst/>
          </a:prstGeom>
          <a:noFill/>
        </p:spPr>
      </p:pic>
      <p:pic>
        <p:nvPicPr>
          <p:cNvPr id="3127" name="Picture 55" descr="https://png.rinvik.ru/files/Kokos-vid-sbok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5374" y="4509120"/>
            <a:ext cx="1130402" cy="852857"/>
          </a:xfrm>
          <a:prstGeom prst="rect">
            <a:avLst/>
          </a:prstGeom>
          <a:noFill/>
        </p:spPr>
      </p:pic>
      <p:pic>
        <p:nvPicPr>
          <p:cNvPr id="3128" name="Picture 56" descr="C:\Users\comp\Desktop\ИГРЫ НА САЙТ КАРАНТИН\Где спрятался звук Л\kartinka-loto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4648" y="5445224"/>
            <a:ext cx="1265704" cy="1080120"/>
          </a:xfrm>
          <a:prstGeom prst="rect">
            <a:avLst/>
          </a:prstGeom>
          <a:noFill/>
        </p:spPr>
      </p:pic>
      <p:pic>
        <p:nvPicPr>
          <p:cNvPr id="3130" name="Picture 58" descr="https://www.nkj.ru/upload/img/2003/07/mal-xit3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5445224"/>
            <a:ext cx="725810" cy="999581"/>
          </a:xfrm>
          <a:prstGeom prst="rect">
            <a:avLst/>
          </a:prstGeom>
          <a:noFill/>
        </p:spPr>
      </p:pic>
      <p:pic>
        <p:nvPicPr>
          <p:cNvPr id="3160" name="Picture 88" descr="https://www.clipartmax.com/png/full/21-212704_ear-of-corn-clipart-clipartxtras-ear-of-corn-drawin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9169436">
            <a:off x="6330731" y="4448426"/>
            <a:ext cx="1407141" cy="613279"/>
          </a:xfrm>
          <a:prstGeom prst="rect">
            <a:avLst/>
          </a:prstGeom>
          <a:noFill/>
        </p:spPr>
      </p:pic>
      <p:pic>
        <p:nvPicPr>
          <p:cNvPr id="3170" name="Picture 98" descr="https://images-wixmp-ed30a86b8c4ca887773594c2.wixmp.com/i/a226bd27-7aa7-4d62-884e-3434fe865376/d6epsfr-5e96c92a-759d-4d83-82b7-03510f9f27f6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5445224"/>
            <a:ext cx="2088232" cy="1174631"/>
          </a:xfrm>
          <a:prstGeom prst="rect">
            <a:avLst/>
          </a:prstGeom>
          <a:noFill/>
        </p:spPr>
      </p:pic>
      <p:pic>
        <p:nvPicPr>
          <p:cNvPr id="3178" name="Picture 106" descr="https://4.bp.blogspot.com/-kKtqulPiCOE/URZUn5qXT-I/AAAAAAAAAyc/cgXcAhxG3zk/s1600/virus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784" y="4326220"/>
            <a:ext cx="1152128" cy="1119004"/>
          </a:xfrm>
          <a:prstGeom prst="rect">
            <a:avLst/>
          </a:prstGeom>
          <a:noFill/>
        </p:spPr>
      </p:pic>
      <p:pic>
        <p:nvPicPr>
          <p:cNvPr id="3184" name="Picture 112" descr="https://storage.needpix.com/rsynced_images/sailing-boat-295250_1280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4365104"/>
            <a:ext cx="816761" cy="1412776"/>
          </a:xfrm>
          <a:prstGeom prst="rect">
            <a:avLst/>
          </a:prstGeom>
          <a:noFill/>
        </p:spPr>
      </p:pic>
      <p:pic>
        <p:nvPicPr>
          <p:cNvPr id="3192" name="Picture 120" descr="https://i.pinimg.com/originals/74/55/0d/74550de0de7397d825b06514821d22ee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88224" y="3173011"/>
            <a:ext cx="792088" cy="1192093"/>
          </a:xfrm>
          <a:prstGeom prst="rect">
            <a:avLst/>
          </a:prstGeom>
          <a:noFill/>
        </p:spPr>
      </p:pic>
      <p:pic>
        <p:nvPicPr>
          <p:cNvPr id="3194" name="Picture 122" descr="https://interior-stickers.ru/39491-thickbox_default/globus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04048" y="4437112"/>
            <a:ext cx="936104" cy="936104"/>
          </a:xfrm>
          <a:prstGeom prst="rect">
            <a:avLst/>
          </a:prstGeom>
          <a:noFill/>
        </p:spPr>
      </p:pic>
      <p:pic>
        <p:nvPicPr>
          <p:cNvPr id="3200" name="Picture 128" descr="https://pbs.twimg.com/media/B7-vN-BIIAABHI7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5599" y="4365104"/>
            <a:ext cx="1076441" cy="720080"/>
          </a:xfrm>
          <a:prstGeom prst="rect">
            <a:avLst/>
          </a:prstGeom>
          <a:noFill/>
        </p:spPr>
      </p:pic>
      <p:pic>
        <p:nvPicPr>
          <p:cNvPr id="3202" name="Picture 130" descr="https://avatars.mds.yandex.net/get-pdb/1524429/1d6ed491-49ad-4150-bd14-875b020ffe5d/s1200?webp=false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4328" y="4653136"/>
            <a:ext cx="123042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14524E-6 L 0.11996 -0.39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5763E-7 L 0.53437 -0.576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0157E-6 L 0.12448 -0.549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53377E-6 L 0.25746 -0.564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9278E-6 L 0.16511 -0.544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0916E-6 L 0.1243 -0.540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У</a:t>
            </a:r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carpetmarket.com.ua/carpet-files/uploaded-assets/2016/03/Simpatichnyiy-kovrik-v-detskuyu-1024x767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56992"/>
            <a:ext cx="1153631" cy="864096"/>
          </a:xfrm>
          <a:prstGeom prst="rect">
            <a:avLst/>
          </a:prstGeom>
          <a:noFill/>
        </p:spPr>
      </p:pic>
      <p:pic>
        <p:nvPicPr>
          <p:cNvPr id="3082" name="Picture 10" descr="http://click.e.posylnyi.ru/img/menu/Teremok/350x350/kvas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140968"/>
            <a:ext cx="1173510" cy="1173510"/>
          </a:xfrm>
          <a:prstGeom prst="rect">
            <a:avLst/>
          </a:prstGeom>
          <a:noFill/>
        </p:spPr>
      </p:pic>
      <p:pic>
        <p:nvPicPr>
          <p:cNvPr id="3084" name="Picture 12" descr="http://www.uznaiki.ru/Azbukvarik/Knigi_bez_zvuka_razvivayushhie_knigi/images/Atlas-dlya-samih-malenkih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7" y="5289461"/>
            <a:ext cx="864095" cy="1225667"/>
          </a:xfrm>
          <a:prstGeom prst="rect">
            <a:avLst/>
          </a:prstGeom>
          <a:noFill/>
        </p:spPr>
      </p:pic>
      <p:pic>
        <p:nvPicPr>
          <p:cNvPr id="3086" name="Picture 14" descr="https://www.freepngimg.com/thumb/pegasus/80083-diamond-mythical-purple-embroidery-painting-creature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3140968"/>
            <a:ext cx="1224136" cy="1290866"/>
          </a:xfrm>
          <a:prstGeom prst="rect">
            <a:avLst/>
          </a:prstGeom>
          <a:noFill/>
        </p:spPr>
      </p:pic>
      <p:pic>
        <p:nvPicPr>
          <p:cNvPr id="3095" name="Picture 23" descr="https://fastpic.co/images/40el5f08e648ec3975a7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021834"/>
            <a:ext cx="1083986" cy="1271262"/>
          </a:xfrm>
          <a:prstGeom prst="rect">
            <a:avLst/>
          </a:prstGeom>
          <a:noFill/>
        </p:spPr>
      </p:pic>
      <p:pic>
        <p:nvPicPr>
          <p:cNvPr id="3103" name="Picture 31" descr="https://i.pinimg.com/originals/80/98/18/809818216f11af2f7c29b9d9a8840c0f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212976"/>
            <a:ext cx="911081" cy="1008112"/>
          </a:xfrm>
          <a:prstGeom prst="rect">
            <a:avLst/>
          </a:prstGeom>
          <a:noFill/>
        </p:spPr>
      </p:pic>
      <p:pic>
        <p:nvPicPr>
          <p:cNvPr id="3119" name="Picture 47" descr="http://zabavnik.club/wp-content/uploads/2018/07/Nose_1_13052309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356992"/>
            <a:ext cx="975708" cy="720080"/>
          </a:xfrm>
          <a:prstGeom prst="rect">
            <a:avLst/>
          </a:prstGeom>
          <a:noFill/>
        </p:spPr>
      </p:pic>
      <p:pic>
        <p:nvPicPr>
          <p:cNvPr id="3121" name="Picture 49" descr="https://clip.cookdiary.net/sites/default/files/wallpaper/rope-clipart/164112/rope-clipart-coiled-rope-164112-2513539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5589240"/>
            <a:ext cx="1342290" cy="987590"/>
          </a:xfrm>
          <a:prstGeom prst="rect">
            <a:avLst/>
          </a:prstGeom>
          <a:noFill/>
        </p:spPr>
      </p:pic>
      <p:pic>
        <p:nvPicPr>
          <p:cNvPr id="3127" name="Picture 55" descr="https://png.rinvik.ru/files/Kokos-vid-sboku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5374" y="4509120"/>
            <a:ext cx="1130402" cy="852857"/>
          </a:xfrm>
          <a:prstGeom prst="rect">
            <a:avLst/>
          </a:prstGeom>
          <a:noFill/>
        </p:spPr>
      </p:pic>
      <p:pic>
        <p:nvPicPr>
          <p:cNvPr id="3128" name="Picture 56" descr="C:\Users\comp\Desktop\ИГРЫ НА САЙТ КАРАНТИН\Где спрятался звук Л\kartinka-lotos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4648" y="5445224"/>
            <a:ext cx="1265704" cy="1080120"/>
          </a:xfrm>
          <a:prstGeom prst="rect">
            <a:avLst/>
          </a:prstGeom>
          <a:noFill/>
        </p:spPr>
      </p:pic>
      <p:pic>
        <p:nvPicPr>
          <p:cNvPr id="3130" name="Picture 58" descr="https://www.nkj.ru/upload/img/2003/07/mal-xit3.gif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5445224"/>
            <a:ext cx="725810" cy="999581"/>
          </a:xfrm>
          <a:prstGeom prst="rect">
            <a:avLst/>
          </a:prstGeom>
          <a:noFill/>
        </p:spPr>
      </p:pic>
      <p:pic>
        <p:nvPicPr>
          <p:cNvPr id="3160" name="Picture 88" descr="https://www.clipartmax.com/png/full/21-212704_ear-of-corn-clipart-clipartxtras-ear-of-corn-drawing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9169436">
            <a:off x="6330731" y="4448426"/>
            <a:ext cx="1407141" cy="613279"/>
          </a:xfrm>
          <a:prstGeom prst="rect">
            <a:avLst/>
          </a:prstGeom>
          <a:noFill/>
        </p:spPr>
      </p:pic>
      <p:pic>
        <p:nvPicPr>
          <p:cNvPr id="3170" name="Picture 98" descr="https://images-wixmp-ed30a86b8c4ca887773594c2.wixmp.com/i/a226bd27-7aa7-4d62-884e-3434fe865376/d6epsfr-5e96c92a-759d-4d83-82b7-03510f9f27f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584" y="5373216"/>
            <a:ext cx="2088232" cy="1174631"/>
          </a:xfrm>
          <a:prstGeom prst="rect">
            <a:avLst/>
          </a:prstGeom>
          <a:noFill/>
        </p:spPr>
      </p:pic>
      <p:pic>
        <p:nvPicPr>
          <p:cNvPr id="3178" name="Picture 106" descr="https://4.bp.blogspot.com/-kKtqulPiCOE/URZUn5qXT-I/AAAAAAAAAyc/cgXcAhxG3zk/s1600/viru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784" y="4326220"/>
            <a:ext cx="1152128" cy="1119004"/>
          </a:xfrm>
          <a:prstGeom prst="rect">
            <a:avLst/>
          </a:prstGeom>
          <a:noFill/>
        </p:spPr>
      </p:pic>
      <p:pic>
        <p:nvPicPr>
          <p:cNvPr id="3184" name="Picture 112" descr="https://storage.needpix.com/rsynced_images/sailing-boat-295250_128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4365104"/>
            <a:ext cx="816761" cy="1412776"/>
          </a:xfrm>
          <a:prstGeom prst="rect">
            <a:avLst/>
          </a:prstGeom>
          <a:noFill/>
        </p:spPr>
      </p:pic>
      <p:pic>
        <p:nvPicPr>
          <p:cNvPr id="3192" name="Picture 120" descr="https://i.pinimg.com/originals/74/55/0d/74550de0de7397d825b06514821d22ee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16216" y="3173011"/>
            <a:ext cx="792088" cy="1192093"/>
          </a:xfrm>
          <a:prstGeom prst="rect">
            <a:avLst/>
          </a:prstGeom>
          <a:noFill/>
        </p:spPr>
      </p:pic>
      <p:pic>
        <p:nvPicPr>
          <p:cNvPr id="3194" name="Picture 122" descr="https://interior-stickers.ru/39491-thickbox_default/globus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04048" y="4437112"/>
            <a:ext cx="936104" cy="936104"/>
          </a:xfrm>
          <a:prstGeom prst="rect">
            <a:avLst/>
          </a:prstGeom>
          <a:noFill/>
        </p:spPr>
      </p:pic>
      <p:pic>
        <p:nvPicPr>
          <p:cNvPr id="3200" name="Picture 128" descr="https://pbs.twimg.com/media/B7-vN-BIIAABHI7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5599" y="4365104"/>
            <a:ext cx="1076441" cy="720080"/>
          </a:xfrm>
          <a:prstGeom prst="rect">
            <a:avLst/>
          </a:prstGeom>
          <a:noFill/>
        </p:spPr>
      </p:pic>
      <p:pic>
        <p:nvPicPr>
          <p:cNvPr id="3202" name="Picture 130" descr="https://avatars.mds.yandex.net/get-pdb/1524429/1d6ed491-49ad-4150-bd14-875b020ffe5d/s1200?webp=false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4328" y="4653136"/>
            <a:ext cx="123042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2285E-6 L -0.20069 -0.40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9278E-7 L 0.37795 -0.558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0379E-6 L 0.2875 -0.55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32562E-7 L -0.05243 -0.470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933E-6 L 0.58663 -0.589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Ы</a:t>
            </a:r>
            <a:r>
              <a:rPr lang="ru-RU" sz="9600" dirty="0" smtClean="0"/>
              <a:t>С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81236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www.carpetmarket.com.ua/carpet-files/uploaded-assets/2016/03/Simpatichnyiy-kovrik-v-detskuyu-1024x767.jp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356992"/>
            <a:ext cx="1153631" cy="864096"/>
          </a:xfrm>
          <a:prstGeom prst="rect">
            <a:avLst/>
          </a:prstGeom>
          <a:noFill/>
        </p:spPr>
      </p:pic>
      <p:pic>
        <p:nvPicPr>
          <p:cNvPr id="3082" name="Picture 10" descr="http://click.e.posylnyi.ru/img/menu/Teremok/350x350/kvas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068960"/>
            <a:ext cx="1173510" cy="1173510"/>
          </a:xfrm>
          <a:prstGeom prst="rect">
            <a:avLst/>
          </a:prstGeom>
          <a:noFill/>
        </p:spPr>
      </p:pic>
      <p:pic>
        <p:nvPicPr>
          <p:cNvPr id="3084" name="Picture 12" descr="http://www.uznaiki.ru/Azbukvarik/Knigi_bez_zvuka_razvivayushhie_knigi/images/Atlas-dlya-samih-malenkih.jp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7" y="5289461"/>
            <a:ext cx="864095" cy="1225667"/>
          </a:xfrm>
          <a:prstGeom prst="rect">
            <a:avLst/>
          </a:prstGeom>
          <a:noFill/>
        </p:spPr>
      </p:pic>
      <p:pic>
        <p:nvPicPr>
          <p:cNvPr id="3086" name="Picture 14" descr="https://www.freepngimg.com/thumb/pegasus/80083-diamond-mythical-purple-embroidery-painting-creature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3140968"/>
            <a:ext cx="1224136" cy="1290866"/>
          </a:xfrm>
          <a:prstGeom prst="rect">
            <a:avLst/>
          </a:prstGeom>
          <a:noFill/>
        </p:spPr>
      </p:pic>
      <p:pic>
        <p:nvPicPr>
          <p:cNvPr id="3095" name="Picture 23" descr="https://fastpic.co/images/40el5f08e648ec3975a7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3093842"/>
            <a:ext cx="1083986" cy="1271262"/>
          </a:xfrm>
          <a:prstGeom prst="rect">
            <a:avLst/>
          </a:prstGeom>
          <a:noFill/>
        </p:spPr>
      </p:pic>
      <p:pic>
        <p:nvPicPr>
          <p:cNvPr id="3103" name="Picture 31" descr="https://i.pinimg.com/originals/80/98/18/809818216f11af2f7c29b9d9a8840c0f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3140968"/>
            <a:ext cx="911081" cy="1008112"/>
          </a:xfrm>
          <a:prstGeom prst="rect">
            <a:avLst/>
          </a:prstGeom>
          <a:noFill/>
        </p:spPr>
      </p:pic>
      <p:pic>
        <p:nvPicPr>
          <p:cNvPr id="3119" name="Picture 47" descr="http://zabavnik.club/wp-content/uploads/2018/07/Nose_1_13052309.jp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3356992"/>
            <a:ext cx="975708" cy="720080"/>
          </a:xfrm>
          <a:prstGeom prst="rect">
            <a:avLst/>
          </a:prstGeom>
          <a:noFill/>
        </p:spPr>
      </p:pic>
      <p:pic>
        <p:nvPicPr>
          <p:cNvPr id="3121" name="Picture 49" descr="https://clip.cookdiary.net/sites/default/files/wallpaper/rope-clipart/164112/rope-clipart-coiled-rope-164112-2513539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5589240"/>
            <a:ext cx="1342290" cy="987590"/>
          </a:xfrm>
          <a:prstGeom prst="rect">
            <a:avLst/>
          </a:prstGeom>
          <a:noFill/>
        </p:spPr>
      </p:pic>
      <p:pic>
        <p:nvPicPr>
          <p:cNvPr id="3127" name="Picture 55" descr="https://png.rinvik.ru/files/Kokos-vid-sboku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5374" y="4509120"/>
            <a:ext cx="1130402" cy="852857"/>
          </a:xfrm>
          <a:prstGeom prst="rect">
            <a:avLst/>
          </a:prstGeom>
          <a:noFill/>
        </p:spPr>
      </p:pic>
      <p:pic>
        <p:nvPicPr>
          <p:cNvPr id="3128" name="Picture 56" descr="C:\Users\comp\Desktop\ИГРЫ НА САЙТ КАРАНТИН\Где спрятался звук Л\kartinka-lotos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4648" y="5445224"/>
            <a:ext cx="1265704" cy="1080120"/>
          </a:xfrm>
          <a:prstGeom prst="rect">
            <a:avLst/>
          </a:prstGeom>
          <a:noFill/>
        </p:spPr>
      </p:pic>
      <p:pic>
        <p:nvPicPr>
          <p:cNvPr id="3130" name="Picture 58" descr="https://www.nkj.ru/upload/img/2003/07/mal-xit3.gif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056" y="5445224"/>
            <a:ext cx="725810" cy="999581"/>
          </a:xfrm>
          <a:prstGeom prst="rect">
            <a:avLst/>
          </a:prstGeom>
          <a:noFill/>
        </p:spPr>
      </p:pic>
      <p:pic>
        <p:nvPicPr>
          <p:cNvPr id="3160" name="Picture 88" descr="https://www.clipartmax.com/png/full/21-212704_ear-of-corn-clipart-clipartxtras-ear-of-corn-drawing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9169436">
            <a:off x="6330731" y="4448426"/>
            <a:ext cx="1407141" cy="613279"/>
          </a:xfrm>
          <a:prstGeom prst="rect">
            <a:avLst/>
          </a:prstGeom>
          <a:noFill/>
        </p:spPr>
      </p:pic>
      <p:pic>
        <p:nvPicPr>
          <p:cNvPr id="3170" name="Picture 98" descr="https://images-wixmp-ed30a86b8c4ca887773594c2.wixmp.com/i/a226bd27-7aa7-4d62-884e-3434fe865376/d6epsfr-5e96c92a-759d-4d83-82b7-03510f9f27f6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7584" y="5422721"/>
            <a:ext cx="2088232" cy="1174631"/>
          </a:xfrm>
          <a:prstGeom prst="rect">
            <a:avLst/>
          </a:prstGeom>
          <a:noFill/>
        </p:spPr>
      </p:pic>
      <p:pic>
        <p:nvPicPr>
          <p:cNvPr id="3178" name="Picture 106" descr="https://4.bp.blogspot.com/-kKtqulPiCOE/URZUn5qXT-I/AAAAAAAAAyc/cgXcAhxG3zk/s1600/virus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27784" y="4398228"/>
            <a:ext cx="1152128" cy="1119004"/>
          </a:xfrm>
          <a:prstGeom prst="rect">
            <a:avLst/>
          </a:prstGeom>
          <a:noFill/>
        </p:spPr>
      </p:pic>
      <p:pic>
        <p:nvPicPr>
          <p:cNvPr id="3184" name="Picture 112" descr="https://storage.needpix.com/rsynced_images/sailing-boat-295250_1280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6136" y="4365104"/>
            <a:ext cx="816761" cy="1412776"/>
          </a:xfrm>
          <a:prstGeom prst="rect">
            <a:avLst/>
          </a:prstGeom>
          <a:noFill/>
        </p:spPr>
      </p:pic>
      <p:pic>
        <p:nvPicPr>
          <p:cNvPr id="3192" name="Picture 120" descr="https://i.pinimg.com/originals/74/55/0d/74550de0de7397d825b06514821d22ee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88224" y="3173011"/>
            <a:ext cx="792088" cy="1192093"/>
          </a:xfrm>
          <a:prstGeom prst="rect">
            <a:avLst/>
          </a:prstGeom>
          <a:noFill/>
        </p:spPr>
      </p:pic>
      <p:pic>
        <p:nvPicPr>
          <p:cNvPr id="3194" name="Picture 122" descr="https://interior-stickers.ru/39491-thickbox_default/globus.jp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04048" y="4437112"/>
            <a:ext cx="936104" cy="936104"/>
          </a:xfrm>
          <a:prstGeom prst="rect">
            <a:avLst/>
          </a:prstGeom>
          <a:noFill/>
        </p:spPr>
      </p:pic>
      <p:pic>
        <p:nvPicPr>
          <p:cNvPr id="3200" name="Picture 128" descr="https://pbs.twimg.com/media/B7-vN-BIIAABHI7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55599" y="4365104"/>
            <a:ext cx="1076441" cy="720080"/>
          </a:xfrm>
          <a:prstGeom prst="rect">
            <a:avLst/>
          </a:prstGeom>
          <a:noFill/>
        </p:spPr>
      </p:pic>
      <p:pic>
        <p:nvPicPr>
          <p:cNvPr id="3202" name="Picture 130" descr="https://avatars.mds.yandex.net/get-pdb/1524429/1d6ed491-49ad-4150-bd14-875b020ffe5d/s1200?webp=false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24328" y="4653136"/>
            <a:ext cx="123042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1887E-6 L 0.09826 -0.4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57262E-7 L -0.05937 -0.55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" y="260648"/>
            <a:ext cx="2555775" cy="23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122</Words>
  <Application>Microsoft Office PowerPoint</Application>
  <PresentationFormat>Экран (4:3)</PresentationFormat>
  <Paragraphs>18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С в слогах </vt:lpstr>
      <vt:lpstr>ИГРА «НАЙДИ СЛОВО»</vt:lpstr>
      <vt:lpstr>АС</vt:lpstr>
      <vt:lpstr>ОС</vt:lpstr>
      <vt:lpstr>УС</vt:lpstr>
      <vt:lpstr>ЫС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 в слогах</dc:title>
  <dc:creator>Наталья Самофеева</dc:creator>
  <cp:lastModifiedBy>comp</cp:lastModifiedBy>
  <cp:revision>73</cp:revision>
  <dcterms:created xsi:type="dcterms:W3CDTF">2020-04-07T05:57:09Z</dcterms:created>
  <dcterms:modified xsi:type="dcterms:W3CDTF">2020-05-11T08:56:16Z</dcterms:modified>
</cp:coreProperties>
</file>