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gif" ContentType="image/gif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1" r:id="rId3"/>
    <p:sldId id="257" r:id="rId4"/>
    <p:sldId id="259" r:id="rId5"/>
    <p:sldId id="264" r:id="rId6"/>
    <p:sldId id="260" r:id="rId7"/>
    <p:sldId id="258" r:id="rId8"/>
    <p:sldId id="262" r:id="rId9"/>
    <p:sldId id="263" r:id="rId10"/>
    <p:sldId id="265" r:id="rId11"/>
    <p:sldId id="267" r:id="rId12"/>
    <p:sldId id="266" r:id="rId13"/>
    <p:sldId id="268" r:id="rId14"/>
    <p:sldId id="269" r:id="rId15"/>
    <p:sldId id="273" r:id="rId16"/>
    <p:sldId id="274" r:id="rId17"/>
    <p:sldId id="284" r:id="rId18"/>
    <p:sldId id="270" r:id="rId19"/>
    <p:sldId id="278" r:id="rId20"/>
    <p:sldId id="271" r:id="rId21"/>
    <p:sldId id="272" r:id="rId22"/>
    <p:sldId id="276" r:id="rId23"/>
    <p:sldId id="277" r:id="rId24"/>
    <p:sldId id="275" r:id="rId25"/>
    <p:sldId id="280" r:id="rId26"/>
    <p:sldId id="287" r:id="rId27"/>
    <p:sldId id="288" r:id="rId28"/>
    <p:sldId id="289" r:id="rId29"/>
    <p:sldId id="290" r:id="rId30"/>
    <p:sldId id="291" r:id="rId31"/>
    <p:sldId id="292" r:id="rId32"/>
    <p:sldId id="286" r:id="rId33"/>
    <p:sldId id="281" r:id="rId34"/>
    <p:sldId id="282" r:id="rId35"/>
    <p:sldId id="293" r:id="rId36"/>
    <p:sldId id="294" r:id="rId37"/>
    <p:sldId id="295" r:id="rId38"/>
    <p:sldId id="296" r:id="rId39"/>
    <p:sldId id="297" r:id="rId40"/>
    <p:sldId id="298" r:id="rId41"/>
    <p:sldId id="285" r:id="rId42"/>
    <p:sldId id="300" r:id="rId43"/>
    <p:sldId id="301" r:id="rId44"/>
    <p:sldId id="302" r:id="rId45"/>
    <p:sldId id="303" r:id="rId46"/>
    <p:sldId id="304" r:id="rId47"/>
    <p:sldId id="305" r:id="rId48"/>
    <p:sldId id="306" r:id="rId49"/>
    <p:sldId id="307" r:id="rId50"/>
    <p:sldId id="299" r:id="rId51"/>
    <p:sldId id="283" r:id="rId5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FF"/>
    <a:srgbClr val="CC0066"/>
    <a:srgbClr val="FF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 horzBarState="maximized">
    <p:restoredLeft sz="17268" autoAdjust="0"/>
    <p:restoredTop sz="97439" autoAdjust="0"/>
  </p:normalViewPr>
  <p:slideViewPr>
    <p:cSldViewPr>
      <p:cViewPr varScale="1">
        <p:scale>
          <a:sx n="50" d="100"/>
          <a:sy n="50" d="100"/>
        </p:scale>
        <p:origin x="144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explosion val="25"/>
          <c:cat>
            <c:strRef>
              <c:f>Лист1!$A$2:$A$5</c:f>
              <c:strCache>
                <c:ptCount val="4"/>
                <c:pt idx="0">
                  <c:v>Насекомые</c:v>
                </c:pt>
                <c:pt idx="1">
                  <c:v>Птицы</c:v>
                </c:pt>
                <c:pt idx="2">
                  <c:v>Звери</c:v>
                </c:pt>
                <c:pt idx="3">
                  <c:v>Рыбы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75</c:v>
                </c:pt>
                <c:pt idx="1">
                  <c:v>10</c:v>
                </c:pt>
                <c:pt idx="2">
                  <c:v>5</c:v>
                </c:pt>
                <c:pt idx="3">
                  <c:v>10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r"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6612BEF-459C-4E4F-BD0C-352D325DEF40}" type="doc">
      <dgm:prSet loTypeId="urn:microsoft.com/office/officeart/2005/8/layout/venn3" loCatId="relationship" qsTypeId="urn:microsoft.com/office/officeart/2005/8/quickstyle/3d1" qsCatId="3D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9E53B189-0707-4064-9012-2711E3FFAF51}">
      <dgm:prSet phldrT="[Текст]"/>
      <dgm:spPr/>
      <dgm:t>
        <a:bodyPr/>
        <a:lstStyle/>
        <a:p>
          <a:r>
            <a:rPr lang="ru-RU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rPr>
            <a:t>М</a:t>
          </a:r>
          <a:endParaRPr lang="ru-RU" b="1" dirty="0">
            <a:solidFill>
              <a:srgbClr val="FF0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j-lt"/>
          </a:endParaRPr>
        </a:p>
      </dgm:t>
    </dgm:pt>
    <dgm:pt modelId="{83B5739D-730E-4AFE-B96D-E4455600C418}" type="parTrans" cxnId="{4DE6CD2A-1886-4C46-9D77-B525569F2250}">
      <dgm:prSet/>
      <dgm:spPr/>
      <dgm:t>
        <a:bodyPr/>
        <a:lstStyle/>
        <a:p>
          <a:endParaRPr lang="ru-RU"/>
        </a:p>
      </dgm:t>
    </dgm:pt>
    <dgm:pt modelId="{B344321C-0B86-4D86-BBBA-01F7BE1DC4BD}" type="sibTrans" cxnId="{4DE6CD2A-1886-4C46-9D77-B525569F2250}">
      <dgm:prSet/>
      <dgm:spPr/>
      <dgm:t>
        <a:bodyPr/>
        <a:lstStyle/>
        <a:p>
          <a:endParaRPr lang="ru-RU"/>
        </a:p>
      </dgm:t>
    </dgm:pt>
    <dgm:pt modelId="{8FDD254B-A7A3-4B97-9FBB-6289B1A1C2D8}">
      <dgm:prSet phldrT="[Текст]"/>
      <dgm:spPr/>
      <dgm:t>
        <a:bodyPr/>
        <a:lstStyle/>
        <a:p>
          <a:r>
            <a:rPr lang="ru-RU" b="1" dirty="0" smtClean="0">
              <a:solidFill>
                <a:srgbClr val="3333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rPr>
            <a:t>О</a:t>
          </a:r>
          <a:endParaRPr lang="ru-RU" b="1" dirty="0">
            <a:solidFill>
              <a:srgbClr val="3333CC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j-lt"/>
          </a:endParaRPr>
        </a:p>
      </dgm:t>
    </dgm:pt>
    <dgm:pt modelId="{06A0B552-DD05-48D0-9362-8322752BB7E8}" type="parTrans" cxnId="{2A4D9614-457C-433E-94C6-B9DE1C56CE3A}">
      <dgm:prSet/>
      <dgm:spPr/>
      <dgm:t>
        <a:bodyPr/>
        <a:lstStyle/>
        <a:p>
          <a:endParaRPr lang="ru-RU"/>
        </a:p>
      </dgm:t>
    </dgm:pt>
    <dgm:pt modelId="{EBD29791-9A82-434A-9C55-C4C617D9F71B}" type="sibTrans" cxnId="{2A4D9614-457C-433E-94C6-B9DE1C56CE3A}">
      <dgm:prSet/>
      <dgm:spPr/>
      <dgm:t>
        <a:bodyPr/>
        <a:lstStyle/>
        <a:p>
          <a:endParaRPr lang="ru-RU"/>
        </a:p>
      </dgm:t>
    </dgm:pt>
    <dgm:pt modelId="{EF3DA76C-D868-4446-A08E-A80CAB3A147C}">
      <dgm:prSet phldrT="[Текст]"/>
      <dgm:spPr/>
      <dgm:t>
        <a:bodyPr/>
        <a:lstStyle/>
        <a:p>
          <a:r>
            <a:rPr lang="ru-RU" b="1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rPr>
            <a:t>Л</a:t>
          </a:r>
          <a:endParaRPr lang="ru-RU" b="1" dirty="0">
            <a:solidFill>
              <a:srgbClr val="FFFF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j-lt"/>
          </a:endParaRPr>
        </a:p>
      </dgm:t>
    </dgm:pt>
    <dgm:pt modelId="{FA31BBBB-92DE-4318-A834-B18F8235697B}" type="parTrans" cxnId="{8F79C2C1-3D75-42AE-87F7-4C0C67E1C079}">
      <dgm:prSet/>
      <dgm:spPr/>
      <dgm:t>
        <a:bodyPr/>
        <a:lstStyle/>
        <a:p>
          <a:endParaRPr lang="ru-RU"/>
        </a:p>
      </dgm:t>
    </dgm:pt>
    <dgm:pt modelId="{8E855F78-1780-4BCE-855D-F60F50D6C929}" type="sibTrans" cxnId="{8F79C2C1-3D75-42AE-87F7-4C0C67E1C079}">
      <dgm:prSet/>
      <dgm:spPr/>
      <dgm:t>
        <a:bodyPr/>
        <a:lstStyle/>
        <a:p>
          <a:endParaRPr lang="ru-RU"/>
        </a:p>
      </dgm:t>
    </dgm:pt>
    <dgm:pt modelId="{D831D0E8-FC2F-417C-8A50-B7132907CF42}">
      <dgm:prSet phldrT="[Текст]"/>
      <dgm:spPr/>
      <dgm:t>
        <a:bodyPr/>
        <a:lstStyle/>
        <a:p>
          <a:r>
            <a:rPr lang="ru-RU" b="1" dirty="0" smtClean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rPr>
            <a:t>О</a:t>
          </a:r>
          <a:endParaRPr lang="ru-RU" b="1" dirty="0">
            <a:solidFill>
              <a:srgbClr val="00B05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j-lt"/>
          </a:endParaRPr>
        </a:p>
      </dgm:t>
    </dgm:pt>
    <dgm:pt modelId="{D2906A97-F5A7-4243-91E1-2EDEF5FF9D0D}" type="parTrans" cxnId="{C556B844-3FF7-48D8-AAAE-B827F5A1606D}">
      <dgm:prSet/>
      <dgm:spPr/>
      <dgm:t>
        <a:bodyPr/>
        <a:lstStyle/>
        <a:p>
          <a:endParaRPr lang="ru-RU"/>
        </a:p>
      </dgm:t>
    </dgm:pt>
    <dgm:pt modelId="{C8376CF7-2716-44AF-B5BA-D986C510E351}" type="sibTrans" cxnId="{C556B844-3FF7-48D8-AAAE-B827F5A1606D}">
      <dgm:prSet/>
      <dgm:spPr/>
      <dgm:t>
        <a:bodyPr/>
        <a:lstStyle/>
        <a:p>
          <a:endParaRPr lang="ru-RU"/>
        </a:p>
      </dgm:t>
    </dgm:pt>
    <dgm:pt modelId="{446CA65D-CB69-46F3-B3D9-11BB3C3F4571}" type="pres">
      <dgm:prSet presAssocID="{66612BEF-459C-4E4F-BD0C-352D325DEF40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E98A81F-6172-48FF-A315-DC20E1D6D860}" type="pres">
      <dgm:prSet presAssocID="{9E53B189-0707-4064-9012-2711E3FFAF51}" presName="Name5" presStyleLbl="venn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33A0F06-B176-4222-B794-F8A2ACEF7896}" type="pres">
      <dgm:prSet presAssocID="{B344321C-0B86-4D86-BBBA-01F7BE1DC4BD}" presName="space" presStyleCnt="0"/>
      <dgm:spPr/>
    </dgm:pt>
    <dgm:pt modelId="{F714F26A-66E6-47A5-BA72-4D05BE71D5ED}" type="pres">
      <dgm:prSet presAssocID="{8FDD254B-A7A3-4B97-9FBB-6289B1A1C2D8}" presName="Name5" presStyleLbl="venn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1BB16E1-7DA5-48EB-B3D7-8BC424EC9F8B}" type="pres">
      <dgm:prSet presAssocID="{EBD29791-9A82-434A-9C55-C4C617D9F71B}" presName="space" presStyleCnt="0"/>
      <dgm:spPr/>
    </dgm:pt>
    <dgm:pt modelId="{71C6594F-E037-4259-BCD1-AAD3B842C68C}" type="pres">
      <dgm:prSet presAssocID="{EF3DA76C-D868-4446-A08E-A80CAB3A147C}" presName="Name5" presStyleLbl="venn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EE0814D-27E9-4EA5-92C4-69241B91B41B}" type="pres">
      <dgm:prSet presAssocID="{8E855F78-1780-4BCE-855D-F60F50D6C929}" presName="space" presStyleCnt="0"/>
      <dgm:spPr/>
    </dgm:pt>
    <dgm:pt modelId="{7639CDC6-C8AB-48DF-84F2-A06C8023F0E7}" type="pres">
      <dgm:prSet presAssocID="{D831D0E8-FC2F-417C-8A50-B7132907CF42}" presName="Name5" presStyleLbl="venn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8F79C2C1-3D75-42AE-87F7-4C0C67E1C079}" srcId="{66612BEF-459C-4E4F-BD0C-352D325DEF40}" destId="{EF3DA76C-D868-4446-A08E-A80CAB3A147C}" srcOrd="2" destOrd="0" parTransId="{FA31BBBB-92DE-4318-A834-B18F8235697B}" sibTransId="{8E855F78-1780-4BCE-855D-F60F50D6C929}"/>
    <dgm:cxn modelId="{2A4D9614-457C-433E-94C6-B9DE1C56CE3A}" srcId="{66612BEF-459C-4E4F-BD0C-352D325DEF40}" destId="{8FDD254B-A7A3-4B97-9FBB-6289B1A1C2D8}" srcOrd="1" destOrd="0" parTransId="{06A0B552-DD05-48D0-9362-8322752BB7E8}" sibTransId="{EBD29791-9A82-434A-9C55-C4C617D9F71B}"/>
    <dgm:cxn modelId="{4DE6CD2A-1886-4C46-9D77-B525569F2250}" srcId="{66612BEF-459C-4E4F-BD0C-352D325DEF40}" destId="{9E53B189-0707-4064-9012-2711E3FFAF51}" srcOrd="0" destOrd="0" parTransId="{83B5739D-730E-4AFE-B96D-E4455600C418}" sibTransId="{B344321C-0B86-4D86-BBBA-01F7BE1DC4BD}"/>
    <dgm:cxn modelId="{407F48F1-AA28-4DC1-9D95-6D1A13711063}" type="presOf" srcId="{8FDD254B-A7A3-4B97-9FBB-6289B1A1C2D8}" destId="{F714F26A-66E6-47A5-BA72-4D05BE71D5ED}" srcOrd="0" destOrd="0" presId="urn:microsoft.com/office/officeart/2005/8/layout/venn3"/>
    <dgm:cxn modelId="{74EC12B4-9083-4499-A38E-9FF20CEF58B3}" type="presOf" srcId="{D831D0E8-FC2F-417C-8A50-B7132907CF42}" destId="{7639CDC6-C8AB-48DF-84F2-A06C8023F0E7}" srcOrd="0" destOrd="0" presId="urn:microsoft.com/office/officeart/2005/8/layout/venn3"/>
    <dgm:cxn modelId="{A57C7EDD-EBDD-4B97-9B85-610A8E221A60}" type="presOf" srcId="{66612BEF-459C-4E4F-BD0C-352D325DEF40}" destId="{446CA65D-CB69-46F3-B3D9-11BB3C3F4571}" srcOrd="0" destOrd="0" presId="urn:microsoft.com/office/officeart/2005/8/layout/venn3"/>
    <dgm:cxn modelId="{C556B844-3FF7-48D8-AAAE-B827F5A1606D}" srcId="{66612BEF-459C-4E4F-BD0C-352D325DEF40}" destId="{D831D0E8-FC2F-417C-8A50-B7132907CF42}" srcOrd="3" destOrd="0" parTransId="{D2906A97-F5A7-4243-91E1-2EDEF5FF9D0D}" sibTransId="{C8376CF7-2716-44AF-B5BA-D986C510E351}"/>
    <dgm:cxn modelId="{57A353BC-9560-4BA6-ACD5-F216784BF49E}" type="presOf" srcId="{EF3DA76C-D868-4446-A08E-A80CAB3A147C}" destId="{71C6594F-E037-4259-BCD1-AAD3B842C68C}" srcOrd="0" destOrd="0" presId="urn:microsoft.com/office/officeart/2005/8/layout/venn3"/>
    <dgm:cxn modelId="{A965129C-6A72-4854-912B-89165D84AE60}" type="presOf" srcId="{9E53B189-0707-4064-9012-2711E3FFAF51}" destId="{5E98A81F-6172-48FF-A315-DC20E1D6D860}" srcOrd="0" destOrd="0" presId="urn:microsoft.com/office/officeart/2005/8/layout/venn3"/>
    <dgm:cxn modelId="{98B89C5F-AAA3-4ECA-9112-E44E7F1B99A8}" type="presParOf" srcId="{446CA65D-CB69-46F3-B3D9-11BB3C3F4571}" destId="{5E98A81F-6172-48FF-A315-DC20E1D6D860}" srcOrd="0" destOrd="0" presId="urn:microsoft.com/office/officeart/2005/8/layout/venn3"/>
    <dgm:cxn modelId="{C30E6F91-E5DA-44F7-A4E8-B1CF6EFE8BD9}" type="presParOf" srcId="{446CA65D-CB69-46F3-B3D9-11BB3C3F4571}" destId="{233A0F06-B176-4222-B794-F8A2ACEF7896}" srcOrd="1" destOrd="0" presId="urn:microsoft.com/office/officeart/2005/8/layout/venn3"/>
    <dgm:cxn modelId="{434DB106-A5E4-4B9A-97E8-CDF8D80B9C8C}" type="presParOf" srcId="{446CA65D-CB69-46F3-B3D9-11BB3C3F4571}" destId="{F714F26A-66E6-47A5-BA72-4D05BE71D5ED}" srcOrd="2" destOrd="0" presId="urn:microsoft.com/office/officeart/2005/8/layout/venn3"/>
    <dgm:cxn modelId="{33CE1BC6-191F-4B70-91FA-450DD8148D1E}" type="presParOf" srcId="{446CA65D-CB69-46F3-B3D9-11BB3C3F4571}" destId="{C1BB16E1-7DA5-48EB-B3D7-8BC424EC9F8B}" srcOrd="3" destOrd="0" presId="urn:microsoft.com/office/officeart/2005/8/layout/venn3"/>
    <dgm:cxn modelId="{0143499F-E517-4B33-9704-4541C577EDD2}" type="presParOf" srcId="{446CA65D-CB69-46F3-B3D9-11BB3C3F4571}" destId="{71C6594F-E037-4259-BCD1-AAD3B842C68C}" srcOrd="4" destOrd="0" presId="urn:microsoft.com/office/officeart/2005/8/layout/venn3"/>
    <dgm:cxn modelId="{8164AAC6-19DF-4E25-BFE9-40C1B3A49DAE}" type="presParOf" srcId="{446CA65D-CB69-46F3-B3D9-11BB3C3F4571}" destId="{DEE0814D-27E9-4EA5-92C4-69241B91B41B}" srcOrd="5" destOrd="0" presId="urn:microsoft.com/office/officeart/2005/8/layout/venn3"/>
    <dgm:cxn modelId="{A89FBC34-FBEC-4359-AA32-20B2720B1FFD}" type="presParOf" srcId="{446CA65D-CB69-46F3-B3D9-11BB3C3F4571}" destId="{7639CDC6-C8AB-48DF-84F2-A06C8023F0E7}" srcOrd="6" destOrd="0" presId="urn:microsoft.com/office/officeart/2005/8/layout/ven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AE1088C-D00C-4178-B118-09F4A6B86C1F}" type="doc">
      <dgm:prSet loTypeId="urn:microsoft.com/office/officeart/2005/8/layout/venn3" loCatId="relationship" qsTypeId="urn:microsoft.com/office/officeart/2005/8/quickstyle/3d1" qsCatId="3D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3C3D1718-21F3-40E3-8073-40B31DB53FAD}">
      <dgm:prSet phldrT="[Текст]"/>
      <dgm:spPr/>
      <dgm:t>
        <a:bodyPr/>
        <a:lstStyle/>
        <a:p>
          <a:r>
            <a:rPr lang="ru-RU" b="1" dirty="0" smtClean="0">
              <a:solidFill>
                <a:srgbClr val="FF33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rPr>
            <a:t>Д</a:t>
          </a:r>
          <a:endParaRPr lang="ru-RU" b="1" dirty="0">
            <a:solidFill>
              <a:srgbClr val="FF3399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j-lt"/>
          </a:endParaRPr>
        </a:p>
      </dgm:t>
    </dgm:pt>
    <dgm:pt modelId="{FB4F1DF5-F755-4EE5-941A-1EE9E50960FD}" type="parTrans" cxnId="{D9CBD004-72A9-4804-AE07-EA07791816CD}">
      <dgm:prSet/>
      <dgm:spPr/>
      <dgm:t>
        <a:bodyPr/>
        <a:lstStyle/>
        <a:p>
          <a:endParaRPr lang="ru-RU"/>
        </a:p>
      </dgm:t>
    </dgm:pt>
    <dgm:pt modelId="{B0E8BB12-CFD1-482C-816C-3326E2D567EA}" type="sibTrans" cxnId="{D9CBD004-72A9-4804-AE07-EA07791816CD}">
      <dgm:prSet/>
      <dgm:spPr/>
      <dgm:t>
        <a:bodyPr/>
        <a:lstStyle/>
        <a:p>
          <a:endParaRPr lang="ru-RU"/>
        </a:p>
      </dgm:t>
    </dgm:pt>
    <dgm:pt modelId="{CD68ACB4-957B-40B2-9AB7-BA3A4F59C6F2}">
      <dgm:prSet phldrT="[Текст]"/>
      <dgm:spPr/>
      <dgm:t>
        <a:bodyPr/>
        <a:lstStyle/>
        <a:p>
          <a:r>
            <a:rPr lang="ru-RU" b="1" dirty="0" smtClean="0">
              <a:solidFill>
                <a:schemeClr val="tx2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rPr>
            <a:t>Ц</a:t>
          </a:r>
          <a:endParaRPr lang="ru-RU" b="1" dirty="0">
            <a:solidFill>
              <a:schemeClr val="tx2">
                <a:lumMod val="40000"/>
                <a:lumOff val="60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j-lt"/>
          </a:endParaRPr>
        </a:p>
      </dgm:t>
    </dgm:pt>
    <dgm:pt modelId="{DEF4351E-9EF5-47B7-897D-CC7955255FCB}" type="parTrans" cxnId="{1B068332-028C-468D-9726-36F0F6D05170}">
      <dgm:prSet/>
      <dgm:spPr/>
      <dgm:t>
        <a:bodyPr/>
        <a:lstStyle/>
        <a:p>
          <a:endParaRPr lang="ru-RU"/>
        </a:p>
      </dgm:t>
    </dgm:pt>
    <dgm:pt modelId="{435A1D48-54BE-40D1-A469-D315A115FBC3}" type="sibTrans" cxnId="{1B068332-028C-468D-9726-36F0F6D05170}">
      <dgm:prSet/>
      <dgm:spPr/>
      <dgm:t>
        <a:bodyPr/>
        <a:lstStyle/>
        <a:p>
          <a:endParaRPr lang="ru-RU"/>
        </a:p>
      </dgm:t>
    </dgm:pt>
    <dgm:pt modelId="{55503469-2CDB-46B9-B6CD-6814AE157330}">
      <dgm:prSet phldrT="[Текст]"/>
      <dgm:spPr/>
      <dgm:t>
        <a:bodyPr/>
        <a:lstStyle/>
        <a:p>
          <a:r>
            <a:rPr lang="ru-RU" b="1" dirty="0" smtClean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rPr>
            <a:t>Ы</a:t>
          </a:r>
          <a:endParaRPr lang="ru-RU" b="1" dirty="0">
            <a:solidFill>
              <a:srgbClr val="FFC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j-lt"/>
          </a:endParaRPr>
        </a:p>
      </dgm:t>
    </dgm:pt>
    <dgm:pt modelId="{3DB5985F-6488-4E94-8920-B535FEFF2C99}" type="parTrans" cxnId="{546B6878-648D-45C1-B0B6-F7A7BCAA0958}">
      <dgm:prSet/>
      <dgm:spPr/>
      <dgm:t>
        <a:bodyPr/>
        <a:lstStyle/>
        <a:p>
          <a:endParaRPr lang="ru-RU"/>
        </a:p>
      </dgm:t>
    </dgm:pt>
    <dgm:pt modelId="{E8A7A12F-6080-4165-AF5C-B319E5396197}" type="sibTrans" cxnId="{546B6878-648D-45C1-B0B6-F7A7BCAA0958}">
      <dgm:prSet/>
      <dgm:spPr/>
      <dgm:t>
        <a:bodyPr/>
        <a:lstStyle/>
        <a:p>
          <a:endParaRPr lang="ru-RU"/>
        </a:p>
      </dgm:t>
    </dgm:pt>
    <dgm:pt modelId="{9B28D258-7D84-4D3E-A4D6-4DC2CAD20B9A}">
      <dgm:prSet phldrT="[Текст]"/>
      <dgm:spPr/>
      <dgm:t>
        <a:bodyPr/>
        <a:lstStyle/>
        <a:p>
          <a:r>
            <a:rPr lang="ru-RU" b="1" dirty="0" smtClean="0">
              <a:solidFill>
                <a:schemeClr val="accent4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rPr>
            <a:t>!</a:t>
          </a:r>
          <a:endParaRPr lang="ru-RU" b="1" dirty="0">
            <a:solidFill>
              <a:schemeClr val="accent4">
                <a:lumMod val="20000"/>
                <a:lumOff val="80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j-lt"/>
          </a:endParaRPr>
        </a:p>
      </dgm:t>
    </dgm:pt>
    <dgm:pt modelId="{B341EC72-6504-4DCA-8202-7D7F2A012550}" type="parTrans" cxnId="{84003F47-7053-4016-9D12-B80EDC0D38E5}">
      <dgm:prSet/>
      <dgm:spPr/>
      <dgm:t>
        <a:bodyPr/>
        <a:lstStyle/>
        <a:p>
          <a:endParaRPr lang="ru-RU"/>
        </a:p>
      </dgm:t>
    </dgm:pt>
    <dgm:pt modelId="{DC2A7713-49B2-47A6-92E6-BC5A4E987498}" type="sibTrans" cxnId="{84003F47-7053-4016-9D12-B80EDC0D38E5}">
      <dgm:prSet/>
      <dgm:spPr/>
      <dgm:t>
        <a:bodyPr/>
        <a:lstStyle/>
        <a:p>
          <a:endParaRPr lang="ru-RU"/>
        </a:p>
      </dgm:t>
    </dgm:pt>
    <dgm:pt modelId="{F0D1C6A0-6AE3-4478-BCA0-1963AF8130D5}" type="pres">
      <dgm:prSet presAssocID="{EAE1088C-D00C-4178-B118-09F4A6B86C1F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9C5F6B0-4D31-493A-9460-1EC566C3BB84}" type="pres">
      <dgm:prSet presAssocID="{3C3D1718-21F3-40E3-8073-40B31DB53FAD}" presName="Name5" presStyleLbl="venn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842DF3E-E78D-462F-A5CC-E16C67B01821}" type="pres">
      <dgm:prSet presAssocID="{B0E8BB12-CFD1-482C-816C-3326E2D567EA}" presName="space" presStyleCnt="0"/>
      <dgm:spPr/>
    </dgm:pt>
    <dgm:pt modelId="{6EF1AF08-9334-480F-9092-2F9E329DD69C}" type="pres">
      <dgm:prSet presAssocID="{CD68ACB4-957B-40B2-9AB7-BA3A4F59C6F2}" presName="Name5" presStyleLbl="venn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4C4B1EE-0694-4A8B-ADE2-6079FF95B405}" type="pres">
      <dgm:prSet presAssocID="{435A1D48-54BE-40D1-A469-D315A115FBC3}" presName="space" presStyleCnt="0"/>
      <dgm:spPr/>
    </dgm:pt>
    <dgm:pt modelId="{6FC185DC-2AFF-4C48-ABA6-A267AA6D91B6}" type="pres">
      <dgm:prSet presAssocID="{55503469-2CDB-46B9-B6CD-6814AE157330}" presName="Name5" presStyleLbl="venn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F737D8B-7FC9-4805-BF3E-0815E46E311C}" type="pres">
      <dgm:prSet presAssocID="{E8A7A12F-6080-4165-AF5C-B319E5396197}" presName="space" presStyleCnt="0"/>
      <dgm:spPr/>
    </dgm:pt>
    <dgm:pt modelId="{218F0263-153A-4B8C-B3FB-8AB83B00CF86}" type="pres">
      <dgm:prSet presAssocID="{9B28D258-7D84-4D3E-A4D6-4DC2CAD20B9A}" presName="Name5" presStyleLbl="venn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8585C66-5402-4EDB-A3C2-C9548231F9D1}" type="presOf" srcId="{9B28D258-7D84-4D3E-A4D6-4DC2CAD20B9A}" destId="{218F0263-153A-4B8C-B3FB-8AB83B00CF86}" srcOrd="0" destOrd="0" presId="urn:microsoft.com/office/officeart/2005/8/layout/venn3"/>
    <dgm:cxn modelId="{84003F47-7053-4016-9D12-B80EDC0D38E5}" srcId="{EAE1088C-D00C-4178-B118-09F4A6B86C1F}" destId="{9B28D258-7D84-4D3E-A4D6-4DC2CAD20B9A}" srcOrd="3" destOrd="0" parTransId="{B341EC72-6504-4DCA-8202-7D7F2A012550}" sibTransId="{DC2A7713-49B2-47A6-92E6-BC5A4E987498}"/>
    <dgm:cxn modelId="{3961134B-FCF9-434F-BBDB-E4BFC4611E2C}" type="presOf" srcId="{3C3D1718-21F3-40E3-8073-40B31DB53FAD}" destId="{F9C5F6B0-4D31-493A-9460-1EC566C3BB84}" srcOrd="0" destOrd="0" presId="urn:microsoft.com/office/officeart/2005/8/layout/venn3"/>
    <dgm:cxn modelId="{546B6878-648D-45C1-B0B6-F7A7BCAA0958}" srcId="{EAE1088C-D00C-4178-B118-09F4A6B86C1F}" destId="{55503469-2CDB-46B9-B6CD-6814AE157330}" srcOrd="2" destOrd="0" parTransId="{3DB5985F-6488-4E94-8920-B535FEFF2C99}" sibTransId="{E8A7A12F-6080-4165-AF5C-B319E5396197}"/>
    <dgm:cxn modelId="{2B6AA489-4ADC-46BD-9AD2-C2BADEEC3765}" type="presOf" srcId="{55503469-2CDB-46B9-B6CD-6814AE157330}" destId="{6FC185DC-2AFF-4C48-ABA6-A267AA6D91B6}" srcOrd="0" destOrd="0" presId="urn:microsoft.com/office/officeart/2005/8/layout/venn3"/>
    <dgm:cxn modelId="{6660179D-4B28-4645-A1B2-B5C2C06154D9}" type="presOf" srcId="{CD68ACB4-957B-40B2-9AB7-BA3A4F59C6F2}" destId="{6EF1AF08-9334-480F-9092-2F9E329DD69C}" srcOrd="0" destOrd="0" presId="urn:microsoft.com/office/officeart/2005/8/layout/venn3"/>
    <dgm:cxn modelId="{1B068332-028C-468D-9726-36F0F6D05170}" srcId="{EAE1088C-D00C-4178-B118-09F4A6B86C1F}" destId="{CD68ACB4-957B-40B2-9AB7-BA3A4F59C6F2}" srcOrd="1" destOrd="0" parTransId="{DEF4351E-9EF5-47B7-897D-CC7955255FCB}" sibTransId="{435A1D48-54BE-40D1-A469-D315A115FBC3}"/>
    <dgm:cxn modelId="{FD36F8BE-6DCB-4296-A3B7-232A21089AAA}" type="presOf" srcId="{EAE1088C-D00C-4178-B118-09F4A6B86C1F}" destId="{F0D1C6A0-6AE3-4478-BCA0-1963AF8130D5}" srcOrd="0" destOrd="0" presId="urn:microsoft.com/office/officeart/2005/8/layout/venn3"/>
    <dgm:cxn modelId="{D9CBD004-72A9-4804-AE07-EA07791816CD}" srcId="{EAE1088C-D00C-4178-B118-09F4A6B86C1F}" destId="{3C3D1718-21F3-40E3-8073-40B31DB53FAD}" srcOrd="0" destOrd="0" parTransId="{FB4F1DF5-F755-4EE5-941A-1EE9E50960FD}" sibTransId="{B0E8BB12-CFD1-482C-816C-3326E2D567EA}"/>
    <dgm:cxn modelId="{EAC95C03-8478-49E5-95FB-DDD71B45BBE6}" type="presParOf" srcId="{F0D1C6A0-6AE3-4478-BCA0-1963AF8130D5}" destId="{F9C5F6B0-4D31-493A-9460-1EC566C3BB84}" srcOrd="0" destOrd="0" presId="urn:microsoft.com/office/officeart/2005/8/layout/venn3"/>
    <dgm:cxn modelId="{D5B812D9-C9FA-487C-82C3-F6A522617A21}" type="presParOf" srcId="{F0D1C6A0-6AE3-4478-BCA0-1963AF8130D5}" destId="{B842DF3E-E78D-462F-A5CC-E16C67B01821}" srcOrd="1" destOrd="0" presId="urn:microsoft.com/office/officeart/2005/8/layout/venn3"/>
    <dgm:cxn modelId="{A089069A-95F2-477A-916F-2152E2B649AA}" type="presParOf" srcId="{F0D1C6A0-6AE3-4478-BCA0-1963AF8130D5}" destId="{6EF1AF08-9334-480F-9092-2F9E329DD69C}" srcOrd="2" destOrd="0" presId="urn:microsoft.com/office/officeart/2005/8/layout/venn3"/>
    <dgm:cxn modelId="{0196E82C-45BE-410F-8D3E-F2AABD3CBF8B}" type="presParOf" srcId="{F0D1C6A0-6AE3-4478-BCA0-1963AF8130D5}" destId="{B4C4B1EE-0694-4A8B-ADE2-6079FF95B405}" srcOrd="3" destOrd="0" presId="urn:microsoft.com/office/officeart/2005/8/layout/venn3"/>
    <dgm:cxn modelId="{C22B773E-201B-4A3B-932C-C2998D60F0DF}" type="presParOf" srcId="{F0D1C6A0-6AE3-4478-BCA0-1963AF8130D5}" destId="{6FC185DC-2AFF-4C48-ABA6-A267AA6D91B6}" srcOrd="4" destOrd="0" presId="urn:microsoft.com/office/officeart/2005/8/layout/venn3"/>
    <dgm:cxn modelId="{747CC049-533D-4A45-944F-486FD42F276D}" type="presParOf" srcId="{F0D1C6A0-6AE3-4478-BCA0-1963AF8130D5}" destId="{8F737D8B-7FC9-4805-BF3E-0815E46E311C}" srcOrd="5" destOrd="0" presId="urn:microsoft.com/office/officeart/2005/8/layout/venn3"/>
    <dgm:cxn modelId="{79EAA995-5D0F-4CC6-93B1-BCAD6D5EDB45}" type="presParOf" srcId="{F0D1C6A0-6AE3-4478-BCA0-1963AF8130D5}" destId="{218F0263-153A-4B8C-B3FB-8AB83B00CF86}" srcOrd="6" destOrd="0" presId="urn:microsoft.com/office/officeart/2005/8/layout/venn3"/>
  </dgm:cxnLst>
  <dgm:bg>
    <a:noFill/>
  </dgm:bg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E98A81F-6172-48FF-A315-DC20E1D6D860}">
      <dsp:nvSpPr>
        <dsp:cNvPr id="0" name=""/>
        <dsp:cNvSpPr/>
      </dsp:nvSpPr>
      <dsp:spPr>
        <a:xfrm>
          <a:off x="1297" y="1706489"/>
          <a:ext cx="1301929" cy="1301929"/>
        </a:xfrm>
        <a:prstGeom prst="ellipse">
          <a:avLst/>
        </a:prstGeom>
        <a:solidFill>
          <a:schemeClr val="accent2">
            <a:alpha val="5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7150" dist="38100" dir="5400000" algn="ctr" rotWithShape="0">
            <a:schemeClr val="accent2">
              <a:alpha val="50000"/>
              <a:hueOff val="0"/>
              <a:satOff val="0"/>
              <a:lumOff val="0"/>
              <a:alphaOff val="0"/>
              <a:shade val="9000"/>
              <a:satMod val="105000"/>
              <a:alpha val="48000"/>
            </a:scheme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tx1"/>
        </a:fontRef>
      </dsp:style>
      <dsp:txBody>
        <a:bodyPr spcFirstLastPara="0" vert="horz" wrap="square" lIns="71650" tIns="69850" rIns="71650" bIns="69850" numCol="1" spcCol="1270" anchor="ctr" anchorCtr="0">
          <a:noAutofit/>
        </a:bodyPr>
        <a:lstStyle/>
        <a:p>
          <a:pPr lvl="0" algn="ctr" defTabSz="2444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5500" b="1" kern="1200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rPr>
            <a:t>М</a:t>
          </a:r>
          <a:endParaRPr lang="ru-RU" sz="5500" b="1" kern="1200" dirty="0">
            <a:solidFill>
              <a:srgbClr val="FF0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j-lt"/>
          </a:endParaRPr>
        </a:p>
      </dsp:txBody>
      <dsp:txXfrm>
        <a:off x="191960" y="1897152"/>
        <a:ext cx="920603" cy="920603"/>
      </dsp:txXfrm>
    </dsp:sp>
    <dsp:sp modelId="{F714F26A-66E6-47A5-BA72-4D05BE71D5ED}">
      <dsp:nvSpPr>
        <dsp:cNvPr id="0" name=""/>
        <dsp:cNvSpPr/>
      </dsp:nvSpPr>
      <dsp:spPr>
        <a:xfrm>
          <a:off x="1042841" y="1706489"/>
          <a:ext cx="1301929" cy="1301929"/>
        </a:xfrm>
        <a:prstGeom prst="ellipse">
          <a:avLst/>
        </a:prstGeom>
        <a:solidFill>
          <a:schemeClr val="accent2">
            <a:alpha val="50000"/>
            <a:hueOff val="2576456"/>
            <a:satOff val="-27551"/>
            <a:lumOff val="7190"/>
            <a:alphaOff val="0"/>
          </a:schemeClr>
        </a:solidFill>
        <a:ln>
          <a:noFill/>
        </a:ln>
        <a:effectLst>
          <a:outerShdw blurRad="57150" dist="38100" dir="5400000" algn="ctr" rotWithShape="0">
            <a:schemeClr val="accent2">
              <a:alpha val="50000"/>
              <a:hueOff val="2576456"/>
              <a:satOff val="-27551"/>
              <a:lumOff val="7190"/>
              <a:alphaOff val="0"/>
              <a:shade val="9000"/>
              <a:satMod val="105000"/>
              <a:alpha val="48000"/>
            </a:scheme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tx1"/>
        </a:fontRef>
      </dsp:style>
      <dsp:txBody>
        <a:bodyPr spcFirstLastPara="0" vert="horz" wrap="square" lIns="71650" tIns="69850" rIns="71650" bIns="69850" numCol="1" spcCol="1270" anchor="ctr" anchorCtr="0">
          <a:noAutofit/>
        </a:bodyPr>
        <a:lstStyle/>
        <a:p>
          <a:pPr lvl="0" algn="ctr" defTabSz="2444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5500" b="1" kern="1200" dirty="0" smtClean="0">
              <a:solidFill>
                <a:srgbClr val="3333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rPr>
            <a:t>О</a:t>
          </a:r>
          <a:endParaRPr lang="ru-RU" sz="5500" b="1" kern="1200" dirty="0">
            <a:solidFill>
              <a:srgbClr val="3333CC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j-lt"/>
          </a:endParaRPr>
        </a:p>
      </dsp:txBody>
      <dsp:txXfrm>
        <a:off x="1233504" y="1897152"/>
        <a:ext cx="920603" cy="920603"/>
      </dsp:txXfrm>
    </dsp:sp>
    <dsp:sp modelId="{71C6594F-E037-4259-BCD1-AAD3B842C68C}">
      <dsp:nvSpPr>
        <dsp:cNvPr id="0" name=""/>
        <dsp:cNvSpPr/>
      </dsp:nvSpPr>
      <dsp:spPr>
        <a:xfrm>
          <a:off x="2084385" y="1706489"/>
          <a:ext cx="1301929" cy="1301929"/>
        </a:xfrm>
        <a:prstGeom prst="ellipse">
          <a:avLst/>
        </a:prstGeom>
        <a:solidFill>
          <a:schemeClr val="accent2">
            <a:alpha val="50000"/>
            <a:hueOff val="5152912"/>
            <a:satOff val="-55102"/>
            <a:lumOff val="14379"/>
            <a:alphaOff val="0"/>
          </a:schemeClr>
        </a:solidFill>
        <a:ln>
          <a:noFill/>
        </a:ln>
        <a:effectLst>
          <a:outerShdw blurRad="57150" dist="38100" dir="5400000" algn="ctr" rotWithShape="0">
            <a:schemeClr val="accent2">
              <a:alpha val="50000"/>
              <a:hueOff val="5152912"/>
              <a:satOff val="-55102"/>
              <a:lumOff val="14379"/>
              <a:alphaOff val="0"/>
              <a:shade val="9000"/>
              <a:satMod val="105000"/>
              <a:alpha val="48000"/>
            </a:scheme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tx1"/>
        </a:fontRef>
      </dsp:style>
      <dsp:txBody>
        <a:bodyPr spcFirstLastPara="0" vert="horz" wrap="square" lIns="71650" tIns="69850" rIns="71650" bIns="69850" numCol="1" spcCol="1270" anchor="ctr" anchorCtr="0">
          <a:noAutofit/>
        </a:bodyPr>
        <a:lstStyle/>
        <a:p>
          <a:pPr lvl="0" algn="ctr" defTabSz="2444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5500" b="1" kern="1200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rPr>
            <a:t>Л</a:t>
          </a:r>
          <a:endParaRPr lang="ru-RU" sz="5500" b="1" kern="1200" dirty="0">
            <a:solidFill>
              <a:srgbClr val="FFFF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j-lt"/>
          </a:endParaRPr>
        </a:p>
      </dsp:txBody>
      <dsp:txXfrm>
        <a:off x="2275048" y="1897152"/>
        <a:ext cx="920603" cy="920603"/>
      </dsp:txXfrm>
    </dsp:sp>
    <dsp:sp modelId="{7639CDC6-C8AB-48DF-84F2-A06C8023F0E7}">
      <dsp:nvSpPr>
        <dsp:cNvPr id="0" name=""/>
        <dsp:cNvSpPr/>
      </dsp:nvSpPr>
      <dsp:spPr>
        <a:xfrm>
          <a:off x="3125928" y="1706489"/>
          <a:ext cx="1301929" cy="1301929"/>
        </a:xfrm>
        <a:prstGeom prst="ellipse">
          <a:avLst/>
        </a:prstGeom>
        <a:solidFill>
          <a:schemeClr val="accent2">
            <a:alpha val="50000"/>
            <a:hueOff val="7729367"/>
            <a:satOff val="-82653"/>
            <a:lumOff val="21569"/>
            <a:alphaOff val="0"/>
          </a:schemeClr>
        </a:solidFill>
        <a:ln>
          <a:noFill/>
        </a:ln>
        <a:effectLst>
          <a:outerShdw blurRad="57150" dist="38100" dir="5400000" algn="ctr" rotWithShape="0">
            <a:schemeClr val="accent2">
              <a:alpha val="50000"/>
              <a:hueOff val="7729367"/>
              <a:satOff val="-82653"/>
              <a:lumOff val="21569"/>
              <a:alphaOff val="0"/>
              <a:shade val="9000"/>
              <a:satMod val="105000"/>
              <a:alpha val="48000"/>
            </a:scheme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tx1"/>
        </a:fontRef>
      </dsp:style>
      <dsp:txBody>
        <a:bodyPr spcFirstLastPara="0" vert="horz" wrap="square" lIns="71650" tIns="69850" rIns="71650" bIns="69850" numCol="1" spcCol="1270" anchor="ctr" anchorCtr="0">
          <a:noAutofit/>
        </a:bodyPr>
        <a:lstStyle/>
        <a:p>
          <a:pPr lvl="0" algn="ctr" defTabSz="2444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5500" b="1" kern="1200" dirty="0" smtClean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rPr>
            <a:t>О</a:t>
          </a:r>
          <a:endParaRPr lang="ru-RU" sz="5500" b="1" kern="1200" dirty="0">
            <a:solidFill>
              <a:srgbClr val="00B05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j-lt"/>
          </a:endParaRPr>
        </a:p>
      </dsp:txBody>
      <dsp:txXfrm>
        <a:off x="3316591" y="1897152"/>
        <a:ext cx="920603" cy="92060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9C5F6B0-4D31-493A-9460-1EC566C3BB84}">
      <dsp:nvSpPr>
        <dsp:cNvPr id="0" name=""/>
        <dsp:cNvSpPr/>
      </dsp:nvSpPr>
      <dsp:spPr>
        <a:xfrm>
          <a:off x="1297" y="1813646"/>
          <a:ext cx="1301929" cy="1301929"/>
        </a:xfrm>
        <a:prstGeom prst="ellipse">
          <a:avLst/>
        </a:prstGeom>
        <a:solidFill>
          <a:schemeClr val="accent2">
            <a:alpha val="5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7150" dist="38100" dir="5400000" algn="ctr" rotWithShape="0">
            <a:schemeClr val="accent2">
              <a:alpha val="50000"/>
              <a:hueOff val="0"/>
              <a:satOff val="0"/>
              <a:lumOff val="0"/>
              <a:alphaOff val="0"/>
              <a:shade val="9000"/>
              <a:satMod val="105000"/>
              <a:alpha val="48000"/>
            </a:scheme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tx1"/>
        </a:fontRef>
      </dsp:style>
      <dsp:txBody>
        <a:bodyPr spcFirstLastPara="0" vert="horz" wrap="square" lIns="71650" tIns="69850" rIns="71650" bIns="69850" numCol="1" spcCol="1270" anchor="ctr" anchorCtr="0">
          <a:noAutofit/>
        </a:bodyPr>
        <a:lstStyle/>
        <a:p>
          <a:pPr lvl="0" algn="ctr" defTabSz="2444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5500" b="1" kern="1200" dirty="0" smtClean="0">
              <a:solidFill>
                <a:srgbClr val="FF33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rPr>
            <a:t>Д</a:t>
          </a:r>
          <a:endParaRPr lang="ru-RU" sz="5500" b="1" kern="1200" dirty="0">
            <a:solidFill>
              <a:srgbClr val="FF3399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j-lt"/>
          </a:endParaRPr>
        </a:p>
      </dsp:txBody>
      <dsp:txXfrm>
        <a:off x="191960" y="2004309"/>
        <a:ext cx="920603" cy="920603"/>
      </dsp:txXfrm>
    </dsp:sp>
    <dsp:sp modelId="{6EF1AF08-9334-480F-9092-2F9E329DD69C}">
      <dsp:nvSpPr>
        <dsp:cNvPr id="0" name=""/>
        <dsp:cNvSpPr/>
      </dsp:nvSpPr>
      <dsp:spPr>
        <a:xfrm>
          <a:off x="1042841" y="1813646"/>
          <a:ext cx="1301929" cy="1301929"/>
        </a:xfrm>
        <a:prstGeom prst="ellipse">
          <a:avLst/>
        </a:prstGeom>
        <a:solidFill>
          <a:schemeClr val="accent2">
            <a:alpha val="50000"/>
            <a:hueOff val="2576456"/>
            <a:satOff val="-27551"/>
            <a:lumOff val="7190"/>
            <a:alphaOff val="0"/>
          </a:schemeClr>
        </a:solidFill>
        <a:ln>
          <a:noFill/>
        </a:ln>
        <a:effectLst>
          <a:outerShdw blurRad="57150" dist="38100" dir="5400000" algn="ctr" rotWithShape="0">
            <a:schemeClr val="accent2">
              <a:alpha val="50000"/>
              <a:hueOff val="2576456"/>
              <a:satOff val="-27551"/>
              <a:lumOff val="7190"/>
              <a:alphaOff val="0"/>
              <a:shade val="9000"/>
              <a:satMod val="105000"/>
              <a:alpha val="48000"/>
            </a:scheme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tx1"/>
        </a:fontRef>
      </dsp:style>
      <dsp:txBody>
        <a:bodyPr spcFirstLastPara="0" vert="horz" wrap="square" lIns="71650" tIns="69850" rIns="71650" bIns="69850" numCol="1" spcCol="1270" anchor="ctr" anchorCtr="0">
          <a:noAutofit/>
        </a:bodyPr>
        <a:lstStyle/>
        <a:p>
          <a:pPr lvl="0" algn="ctr" defTabSz="2444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5500" b="1" kern="1200" dirty="0" smtClean="0">
              <a:solidFill>
                <a:schemeClr val="tx2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rPr>
            <a:t>Ц</a:t>
          </a:r>
          <a:endParaRPr lang="ru-RU" sz="5500" b="1" kern="1200" dirty="0">
            <a:solidFill>
              <a:schemeClr val="tx2">
                <a:lumMod val="40000"/>
                <a:lumOff val="60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j-lt"/>
          </a:endParaRPr>
        </a:p>
      </dsp:txBody>
      <dsp:txXfrm>
        <a:off x="1233504" y="2004309"/>
        <a:ext cx="920603" cy="920603"/>
      </dsp:txXfrm>
    </dsp:sp>
    <dsp:sp modelId="{6FC185DC-2AFF-4C48-ABA6-A267AA6D91B6}">
      <dsp:nvSpPr>
        <dsp:cNvPr id="0" name=""/>
        <dsp:cNvSpPr/>
      </dsp:nvSpPr>
      <dsp:spPr>
        <a:xfrm>
          <a:off x="2084385" y="1813646"/>
          <a:ext cx="1301929" cy="1301929"/>
        </a:xfrm>
        <a:prstGeom prst="ellipse">
          <a:avLst/>
        </a:prstGeom>
        <a:solidFill>
          <a:schemeClr val="accent2">
            <a:alpha val="50000"/>
            <a:hueOff val="5152912"/>
            <a:satOff val="-55102"/>
            <a:lumOff val="14379"/>
            <a:alphaOff val="0"/>
          </a:schemeClr>
        </a:solidFill>
        <a:ln>
          <a:noFill/>
        </a:ln>
        <a:effectLst>
          <a:outerShdw blurRad="57150" dist="38100" dir="5400000" algn="ctr" rotWithShape="0">
            <a:schemeClr val="accent2">
              <a:alpha val="50000"/>
              <a:hueOff val="5152912"/>
              <a:satOff val="-55102"/>
              <a:lumOff val="14379"/>
              <a:alphaOff val="0"/>
              <a:shade val="9000"/>
              <a:satMod val="105000"/>
              <a:alpha val="48000"/>
            </a:scheme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tx1"/>
        </a:fontRef>
      </dsp:style>
      <dsp:txBody>
        <a:bodyPr spcFirstLastPara="0" vert="horz" wrap="square" lIns="71650" tIns="69850" rIns="71650" bIns="69850" numCol="1" spcCol="1270" anchor="ctr" anchorCtr="0">
          <a:noAutofit/>
        </a:bodyPr>
        <a:lstStyle/>
        <a:p>
          <a:pPr lvl="0" algn="ctr" defTabSz="2444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5500" b="1" kern="1200" dirty="0" smtClean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rPr>
            <a:t>Ы</a:t>
          </a:r>
          <a:endParaRPr lang="ru-RU" sz="5500" b="1" kern="1200" dirty="0">
            <a:solidFill>
              <a:srgbClr val="FFC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j-lt"/>
          </a:endParaRPr>
        </a:p>
      </dsp:txBody>
      <dsp:txXfrm>
        <a:off x="2275048" y="2004309"/>
        <a:ext cx="920603" cy="920603"/>
      </dsp:txXfrm>
    </dsp:sp>
    <dsp:sp modelId="{218F0263-153A-4B8C-B3FB-8AB83B00CF86}">
      <dsp:nvSpPr>
        <dsp:cNvPr id="0" name=""/>
        <dsp:cNvSpPr/>
      </dsp:nvSpPr>
      <dsp:spPr>
        <a:xfrm>
          <a:off x="3125928" y="1813646"/>
          <a:ext cx="1301929" cy="1301929"/>
        </a:xfrm>
        <a:prstGeom prst="ellipse">
          <a:avLst/>
        </a:prstGeom>
        <a:solidFill>
          <a:schemeClr val="accent2">
            <a:alpha val="50000"/>
            <a:hueOff val="7729367"/>
            <a:satOff val="-82653"/>
            <a:lumOff val="21569"/>
            <a:alphaOff val="0"/>
          </a:schemeClr>
        </a:solidFill>
        <a:ln>
          <a:noFill/>
        </a:ln>
        <a:effectLst>
          <a:outerShdw blurRad="57150" dist="38100" dir="5400000" algn="ctr" rotWithShape="0">
            <a:schemeClr val="accent2">
              <a:alpha val="50000"/>
              <a:hueOff val="7729367"/>
              <a:satOff val="-82653"/>
              <a:lumOff val="21569"/>
              <a:alphaOff val="0"/>
              <a:shade val="9000"/>
              <a:satMod val="105000"/>
              <a:alpha val="48000"/>
            </a:scheme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tx1"/>
        </a:fontRef>
      </dsp:style>
      <dsp:txBody>
        <a:bodyPr spcFirstLastPara="0" vert="horz" wrap="square" lIns="71650" tIns="69850" rIns="71650" bIns="69850" numCol="1" spcCol="1270" anchor="ctr" anchorCtr="0">
          <a:noAutofit/>
        </a:bodyPr>
        <a:lstStyle/>
        <a:p>
          <a:pPr lvl="0" algn="ctr" defTabSz="2444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5500" b="1" kern="1200" dirty="0" smtClean="0">
              <a:solidFill>
                <a:schemeClr val="accent4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rPr>
            <a:t>!</a:t>
          </a:r>
          <a:endParaRPr lang="ru-RU" sz="5500" b="1" kern="1200" dirty="0">
            <a:solidFill>
              <a:schemeClr val="accent4">
                <a:lumMod val="20000"/>
                <a:lumOff val="80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j-lt"/>
          </a:endParaRPr>
        </a:p>
      </dsp:txBody>
      <dsp:txXfrm>
        <a:off x="3316591" y="2004309"/>
        <a:ext cx="920603" cy="92060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enn3">
  <dgm:title val=""/>
  <dgm:desc val=""/>
  <dgm:catLst>
    <dgm:cat type="relationship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fallback" val="2D"/>
        </dgm:alg>
      </dgm:if>
      <dgm:else name="Name3">
        <dgm:alg type="lin">
          <dgm:param type="fallback" val="2D"/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refType="w" refFor="ch" refPtType="node"/>
      <dgm:constr type="w" for="ch" forName="space" refType="w" refFor="ch" refPtType="node" fact="-0.2"/>
      <dgm:constr type="primFontSz" for="ch" ptType="node" op="equ" val="65"/>
    </dgm:constrLst>
    <dgm:ruleLst/>
    <dgm:forEach name="Name4" axis="ch" ptType="node">
      <dgm:layoutNode name="Name5" styleLbl="vennNode1">
        <dgm:varLst>
          <dgm:bulletEnabled val="1"/>
        </dgm:varLst>
        <dgm:alg type="tx">
          <dgm:param type="txAnchorVertCh" val="mid"/>
          <dgm:param type="txAnchorHorzCh" val="ctr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tMarg" refType="primFontSz" fact="0.1"/>
          <dgm:constr type="bMarg" refType="primFontSz" fact="0.1"/>
          <dgm:constr type="lMarg" refType="w" fact="0.156"/>
          <dgm:constr type="rMarg" refType="w" fact="0.156"/>
        </dgm:constrLst>
        <dgm:ruleLst>
          <dgm:rule type="primFontSz" val="5" fact="NaN" max="NaN"/>
        </dgm:ruleLst>
      </dgm:layoutNode>
      <dgm:forEach name="Name6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enn3">
  <dgm:title val=""/>
  <dgm:desc val=""/>
  <dgm:catLst>
    <dgm:cat type="relationship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fallback" val="2D"/>
        </dgm:alg>
      </dgm:if>
      <dgm:else name="Name3">
        <dgm:alg type="lin">
          <dgm:param type="fallback" val="2D"/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refType="w" refFor="ch" refPtType="node"/>
      <dgm:constr type="w" for="ch" forName="space" refType="w" refFor="ch" refPtType="node" fact="-0.2"/>
      <dgm:constr type="primFontSz" for="ch" ptType="node" op="equ" val="65"/>
    </dgm:constrLst>
    <dgm:ruleLst/>
    <dgm:forEach name="Name4" axis="ch" ptType="node">
      <dgm:layoutNode name="Name5" styleLbl="vennNode1">
        <dgm:varLst>
          <dgm:bulletEnabled val="1"/>
        </dgm:varLst>
        <dgm:alg type="tx">
          <dgm:param type="txAnchorVertCh" val="mid"/>
          <dgm:param type="txAnchorHorzCh" val="ctr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tMarg" refType="primFontSz" fact="0.1"/>
          <dgm:constr type="bMarg" refType="primFontSz" fact="0.1"/>
          <dgm:constr type="lMarg" refType="w" fact="0.156"/>
          <dgm:constr type="rMarg" refType="w" fact="0.156"/>
        </dgm:constrLst>
        <dgm:ruleLst>
          <dgm:rule type="primFontSz" val="5" fact="NaN" max="NaN"/>
        </dgm:ruleLst>
      </dgm:layoutNode>
      <dgm:forEach name="Name6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24.08.2015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advTm="5000">
    <p:randomBar dir="vert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24.08.2015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Tm="5000">
    <p:randomBar dir="vert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24.08.2015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Tm="5000">
    <p:randomBar dir="vert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24.08.2015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Tm="5000">
    <p:randomBar dir="vert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24.08.2015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advTm="5000">
    <p:randomBar dir="vert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24.08.2015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Tm="5000">
    <p:randomBar dir="vert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24.08.2015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Tm="5000">
    <p:randomBar dir="vert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24.08.2015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Tm="5000">
    <p:randomBar dir="vert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24.08.2015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Tm="5000">
    <p:randomBar dir="vert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24.08.2015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Tm="5000">
    <p:randomBar dir="vert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24.08.2015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 advTm="5000">
    <p:randomBar dir="vert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24.08.2015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advTm="5000">
    <p:randomBar dir="vert"/>
  </p:transition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slideLayout" Target="../slideLayouts/slideLayout7.xml"/><Relationship Id="rId1" Type="http://schemas.openxmlformats.org/officeDocument/2006/relationships/audio" Target="file:///C:\Documents%20and%20Settings\Admin\&#1056;&#1072;&#1073;&#1086;&#1095;&#1080;&#1081;%20&#1089;&#1090;&#1086;&#1083;\9.&#1050;&#1058;&#1054;%20&#1058;&#1040;&#1050;&#1048;&#1045;%20&#1053;&#1040;&#1057;&#1045;&#1050;&#1054;&#1052;&#1067;&#1045;\&#1082;&#1091;&#1079;&#1085;&#1077;&#1095;&#1080;&#1082;.wav" TargetMode="External"/><Relationship Id="rId4" Type="http://schemas.openxmlformats.org/officeDocument/2006/relationships/image" Target="../media/image2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.wav"/><Relationship Id="rId4" Type="http://schemas.openxmlformats.org/officeDocument/2006/relationships/image" Target="../media/image2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slideLayout" Target="../slideLayouts/slideLayout7.xml"/><Relationship Id="rId1" Type="http://schemas.openxmlformats.org/officeDocument/2006/relationships/audio" Target="file:///C:\Documents%20and%20Settings\Admin\&#1056;&#1072;&#1073;&#1086;&#1095;&#1080;&#1081;%20&#1089;&#1090;&#1086;&#1083;\9.&#1050;&#1058;&#1054;%20&#1058;&#1040;&#1050;&#1048;&#1045;%20&#1053;&#1040;&#1057;&#1045;&#1050;&#1054;&#1052;&#1067;&#1045;\&#1082;&#1086;&#1084;&#1072;&#1088;.wav" TargetMode="External"/><Relationship Id="rId4" Type="http://schemas.openxmlformats.org/officeDocument/2006/relationships/image" Target="../media/image24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slideLayout" Target="../slideLayouts/slideLayout7.xml"/><Relationship Id="rId1" Type="http://schemas.openxmlformats.org/officeDocument/2006/relationships/audio" Target="file:///C:\Documents%20and%20Settings\Admin\&#1056;&#1072;&#1073;&#1086;&#1095;&#1080;&#1081;%20&#1089;&#1090;&#1086;&#1083;\9.&#1050;&#1058;&#1054;%20&#1058;&#1040;&#1050;&#1048;&#1045;%20&#1053;&#1040;&#1057;&#1045;&#1050;&#1054;&#1052;&#1067;&#1045;\&#1084;&#1091;&#1093;&#1072;.wav" TargetMode="External"/><Relationship Id="rId4" Type="http://schemas.openxmlformats.org/officeDocument/2006/relationships/image" Target="../media/image29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gif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gif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gi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3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8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hyperlink" Target="http://photos.vitebsk.by/data/media/12/kuznechik.jpg" TargetMode="Externa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7.jpeg"/><Relationship Id="rId5" Type="http://schemas.openxmlformats.org/officeDocument/2006/relationships/image" Target="../media/image46.jpeg"/><Relationship Id="rId4" Type="http://schemas.openxmlformats.org/officeDocument/2006/relationships/hyperlink" Target="http://www.net-allergii.ru/files/pchela.jpg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0.jpeg"/><Relationship Id="rId4" Type="http://schemas.openxmlformats.org/officeDocument/2006/relationships/image" Target="../media/image49.jpeg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jpeg"/><Relationship Id="rId3" Type="http://schemas.openxmlformats.org/officeDocument/2006/relationships/image" Target="../media/image52.jpeg"/><Relationship Id="rId7" Type="http://schemas.openxmlformats.org/officeDocument/2006/relationships/image" Target="../media/image56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5.jpeg"/><Relationship Id="rId5" Type="http://schemas.openxmlformats.org/officeDocument/2006/relationships/image" Target="../media/image60.jpeg"/><Relationship Id="rId4" Type="http://schemas.openxmlformats.org/officeDocument/2006/relationships/image" Target="../media/image59.jpeg"/><Relationship Id="rId9" Type="http://schemas.openxmlformats.org/officeDocument/2006/relationships/image" Target="../media/image58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12" Type="http://schemas.openxmlformats.org/officeDocument/2006/relationships/image" Target="../media/image62.gif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11" Type="http://schemas.microsoft.com/office/2007/relationships/diagramDrawing" Target="../diagrams/drawing2.xml"/><Relationship Id="rId5" Type="http://schemas.openxmlformats.org/officeDocument/2006/relationships/diagramColors" Target="../diagrams/colors1.xml"/><Relationship Id="rId10" Type="http://schemas.openxmlformats.org/officeDocument/2006/relationships/diagramColors" Target="../diagrams/colors2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jpeg"/><Relationship Id="rId4" Type="http://schemas.openxmlformats.org/officeDocument/2006/relationships/image" Target="../media/image11.gif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0"/>
            <a:ext cx="5214942" cy="1828800"/>
          </a:xfrm>
          <a:noFill/>
        </p:spPr>
        <p:txBody>
          <a:bodyPr>
            <a:scene3d>
              <a:camera prst="isometricOffAxis1Right"/>
              <a:lightRig rig="freezing" dir="t">
                <a:rot lat="0" lon="0" rev="5640000"/>
              </a:lightRig>
            </a:scene3d>
            <a:sp3d extrusionH="57150" prstMaterial="flat">
              <a:bevelT w="38100" h="38100" prst="angle"/>
              <a:contourClr>
                <a:schemeClr val="tx2"/>
              </a:contourClr>
            </a:sp3d>
          </a:bodyPr>
          <a:lstStyle/>
          <a:p>
            <a:pPr algn="ctr"/>
            <a:r>
              <a:rPr lang="ru-RU" dirty="0" smtClean="0">
                <a:solidFill>
                  <a:schemeClr val="bg1"/>
                </a:solidFill>
              </a:rPr>
              <a:t>Мир вокруг нас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3571876"/>
            <a:ext cx="9144000" cy="2057852"/>
          </a:xfrm>
        </p:spPr>
        <p:txBody>
          <a:bodyPr>
            <a:noAutofit/>
            <a:scene3d>
              <a:camera prst="orthographicFront"/>
              <a:lightRig rig="threePt" dir="t"/>
            </a:scene3d>
            <a:sp3d extrusionH="57150">
              <a:bevelT w="38100" h="38100" prst="angle"/>
            </a:sp3d>
          </a:bodyPr>
          <a:lstStyle/>
          <a:p>
            <a:pPr algn="ctr"/>
            <a:r>
              <a:rPr lang="ru-RU" sz="8800" b="1" spc="600" dirty="0" smtClean="0">
                <a:ln w="38100"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rmen" pitchFamily="34" charset="-52"/>
              </a:rPr>
              <a:t>Кто такие  насекомые</a:t>
            </a:r>
            <a:endParaRPr lang="ru-RU" sz="8800" b="1" spc="600" dirty="0">
              <a:ln w="38100">
                <a:noFill/>
              </a:ln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Karmen" pitchFamily="34" charset="-52"/>
            </a:endParaRPr>
          </a:p>
        </p:txBody>
      </p:sp>
      <p:pic>
        <p:nvPicPr>
          <p:cNvPr id="1026" name="Picture 2" descr="C:\Users\1\Pictures\КАРТИНКИ\АНИМИРОВАННЫЕ КАРТИНКИ\1 (90)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857884" y="1142984"/>
            <a:ext cx="2709879" cy="2342437"/>
          </a:xfrm>
          <a:prstGeom prst="rect">
            <a:avLst/>
          </a:prstGeom>
          <a:noFill/>
        </p:spPr>
      </p:pic>
    </p:spTree>
  </p:cSld>
  <p:clrMapOvr>
    <a:masterClrMapping/>
  </p:clrMapOvr>
  <p:transition advTm="5000">
    <p:randomBar dir="vert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6" name="Picture 6" descr="Картинка 500 из 67411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5500694" y="3071810"/>
            <a:ext cx="3643306" cy="3395007"/>
          </a:xfrm>
          <a:prstGeom prst="rect">
            <a:avLst/>
          </a:prstGeom>
          <a:noFill/>
        </p:spPr>
      </p:pic>
      <p:sp>
        <p:nvSpPr>
          <p:cNvPr id="6" name="Блок-схема: процесс 5"/>
          <p:cNvSpPr/>
          <p:nvPr/>
        </p:nvSpPr>
        <p:spPr>
          <a:xfrm>
            <a:off x="5572132" y="5929330"/>
            <a:ext cx="857256" cy="571504"/>
          </a:xfrm>
          <a:prstGeom prst="flowChartProcess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0" name="Скругленная соединительная линия 9"/>
          <p:cNvCxnSpPr/>
          <p:nvPr/>
        </p:nvCxnSpPr>
        <p:spPr>
          <a:xfrm rot="5400000">
            <a:off x="6607983" y="5679297"/>
            <a:ext cx="214314" cy="142876"/>
          </a:xfrm>
          <a:prstGeom prst="curvedConnector3">
            <a:avLst>
              <a:gd name="adj1" fmla="val 50000"/>
            </a:avLst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0" name="Выноска-облако 19"/>
          <p:cNvSpPr/>
          <p:nvPr/>
        </p:nvSpPr>
        <p:spPr>
          <a:xfrm>
            <a:off x="3143240" y="4857760"/>
            <a:ext cx="2643206" cy="1785950"/>
          </a:xfrm>
          <a:prstGeom prst="cloudCallout">
            <a:avLst>
              <a:gd name="adj1" fmla="val -75437"/>
              <a:gd name="adj2" fmla="val -29301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У всех насекомых шесть ног.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pic>
        <p:nvPicPr>
          <p:cNvPr id="26" name="Picture 1" descr="C:\Documents and Settings\Admin\Рабочий стол\ПРЕЗЕНТАЦИИ\Мудрая Черепаха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14282" y="4714884"/>
            <a:ext cx="2286000" cy="2047875"/>
          </a:xfrm>
          <a:prstGeom prst="rect">
            <a:avLst/>
          </a:prstGeom>
          <a:noFill/>
        </p:spPr>
      </p:pic>
      <p:pic>
        <p:nvPicPr>
          <p:cNvPr id="22530" name="Picture 2" descr="Картинка 125 из 16171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142844" y="1000108"/>
            <a:ext cx="3929090" cy="3571900"/>
          </a:xfrm>
          <a:prstGeom prst="rect">
            <a:avLst/>
          </a:prstGeom>
          <a:noFill/>
        </p:spPr>
      </p:pic>
      <p:pic>
        <p:nvPicPr>
          <p:cNvPr id="22532" name="Picture 4" descr="Картинка 189 из 9770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929058" y="1214422"/>
            <a:ext cx="3643338" cy="1633693"/>
          </a:xfrm>
          <a:prstGeom prst="rect">
            <a:avLst/>
          </a:prstGeom>
          <a:noFill/>
        </p:spPr>
      </p:pic>
      <p:sp>
        <p:nvSpPr>
          <p:cNvPr id="28" name="Выноска-облако 27"/>
          <p:cNvSpPr/>
          <p:nvPr/>
        </p:nvSpPr>
        <p:spPr>
          <a:xfrm>
            <a:off x="6286512" y="1071546"/>
            <a:ext cx="2714644" cy="1571636"/>
          </a:xfrm>
          <a:prstGeom prst="cloudCallout">
            <a:avLst>
              <a:gd name="adj1" fmla="val -78952"/>
              <a:gd name="adj2" fmla="val -33956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Мы тоже насекомые.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</p:spTree>
  </p:cSld>
  <p:clrMapOvr>
    <a:masterClrMapping/>
  </p:clrMapOvr>
  <p:transition advTm="5000">
    <p:randomBar dir="vert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Картинка 22 из 7491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  <p:sp>
        <p:nvSpPr>
          <p:cNvPr id="3" name="Выноска-облако 2"/>
          <p:cNvSpPr/>
          <p:nvPr/>
        </p:nvSpPr>
        <p:spPr>
          <a:xfrm>
            <a:off x="6643702" y="5715016"/>
            <a:ext cx="2357454" cy="1000132"/>
          </a:xfrm>
          <a:prstGeom prst="cloudCallout">
            <a:avLst>
              <a:gd name="adj1" fmla="val -29061"/>
              <a:gd name="adj2" fmla="val 28330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бабочка</a:t>
            </a:r>
            <a:endParaRPr lang="ru-RU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</p:spTree>
  </p:cSld>
  <p:clrMapOvr>
    <a:masterClrMapping/>
  </p:clrMapOvr>
  <p:transition advTm="5000">
    <p:randomBar dir="vert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Картинка 2 из 1617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9144000" cy="6862289"/>
          </a:xfrm>
          <a:prstGeom prst="rect">
            <a:avLst/>
          </a:prstGeom>
          <a:noFill/>
        </p:spPr>
      </p:pic>
      <p:sp>
        <p:nvSpPr>
          <p:cNvPr id="3" name="Выноска-облако 2"/>
          <p:cNvSpPr/>
          <p:nvPr/>
        </p:nvSpPr>
        <p:spPr>
          <a:xfrm>
            <a:off x="6643702" y="5715016"/>
            <a:ext cx="2357454" cy="1000132"/>
          </a:xfrm>
          <a:prstGeom prst="cloudCallout">
            <a:avLst>
              <a:gd name="adj1" fmla="val -29061"/>
              <a:gd name="adj2" fmla="val 28330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стрекоза</a:t>
            </a:r>
            <a:endParaRPr lang="ru-RU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</p:spTree>
  </p:cSld>
  <p:clrMapOvr>
    <a:masterClrMapping/>
  </p:clrMapOvr>
  <p:transition advTm="5000">
    <p:randomBar dir="vert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Картинка 31 из 977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87311" cy="6858000"/>
          </a:xfrm>
          <a:prstGeom prst="rect">
            <a:avLst/>
          </a:prstGeom>
          <a:noFill/>
        </p:spPr>
      </p:pic>
      <p:sp>
        <p:nvSpPr>
          <p:cNvPr id="4" name="Выноска-облако 3"/>
          <p:cNvSpPr/>
          <p:nvPr/>
        </p:nvSpPr>
        <p:spPr>
          <a:xfrm>
            <a:off x="6643702" y="5572140"/>
            <a:ext cx="2357454" cy="1143008"/>
          </a:xfrm>
          <a:prstGeom prst="cloudCallout">
            <a:avLst>
              <a:gd name="adj1" fmla="val -29061"/>
              <a:gd name="adj2" fmla="val 28330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божья коровка</a:t>
            </a:r>
            <a:endParaRPr lang="ru-RU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</p:spTree>
  </p:cSld>
  <p:clrMapOvr>
    <a:masterClrMapping/>
  </p:clrMapOvr>
  <p:transition advTm="5000">
    <p:randomBar dir="vert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:\Documents and Settings\Admin\Рабочий стол\ПРЕЗЕНТАЦИИ\Мудрая Черепаха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14282" y="4714884"/>
            <a:ext cx="2286000" cy="2047875"/>
          </a:xfrm>
          <a:prstGeom prst="rect">
            <a:avLst/>
          </a:prstGeom>
          <a:noFill/>
        </p:spPr>
      </p:pic>
      <p:sp>
        <p:nvSpPr>
          <p:cNvPr id="3" name="Выноска-облако 2"/>
          <p:cNvSpPr/>
          <p:nvPr/>
        </p:nvSpPr>
        <p:spPr>
          <a:xfrm>
            <a:off x="142844" y="785794"/>
            <a:ext cx="8786874" cy="2786082"/>
          </a:xfrm>
          <a:prstGeom prst="cloudCallout">
            <a:avLst>
              <a:gd name="adj1" fmla="val -21869"/>
              <a:gd name="adj2" fmla="val 96343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Хотя насекомые очень разные, у них одни и те же части тела, и у всех насекомых шесть ног. Значит, чтобы узнать, какое животное — насекомое, а какое — нет, надо посчитать его ножки.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pic>
        <p:nvPicPr>
          <p:cNvPr id="4" name="Picture 2" descr="C:\Documents and Settings\Admin\Рабочий стол\ПРЕЗЕНТАЦИИ\Муравей Вопросик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429520" y="4572008"/>
            <a:ext cx="1408113" cy="2139950"/>
          </a:xfrm>
          <a:prstGeom prst="rect">
            <a:avLst/>
          </a:prstGeom>
          <a:noFill/>
        </p:spPr>
      </p:pic>
      <p:sp>
        <p:nvSpPr>
          <p:cNvPr id="5" name="Выноска-облако 4"/>
          <p:cNvSpPr/>
          <p:nvPr/>
        </p:nvSpPr>
        <p:spPr>
          <a:xfrm>
            <a:off x="3428992" y="4786322"/>
            <a:ext cx="2928958" cy="1785950"/>
          </a:xfrm>
          <a:prstGeom prst="cloudCallout">
            <a:avLst>
              <a:gd name="adj1" fmla="val 83329"/>
              <a:gd name="adj2" fmla="val -32567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Значит богомол – насекомое!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</p:spTree>
  </p:cSld>
  <p:clrMapOvr>
    <a:masterClrMapping/>
  </p:clrMapOvr>
  <p:transition advTm="5000">
    <p:randomBar dir="vert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Картинка 10 из 705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9144000" cy="7072339"/>
          </a:xfrm>
          <a:prstGeom prst="rect">
            <a:avLst/>
          </a:prstGeom>
          <a:noFill/>
        </p:spPr>
      </p:pic>
      <p:sp>
        <p:nvSpPr>
          <p:cNvPr id="3" name="Выноска-облако 2"/>
          <p:cNvSpPr/>
          <p:nvPr/>
        </p:nvSpPr>
        <p:spPr>
          <a:xfrm>
            <a:off x="6643702" y="5715016"/>
            <a:ext cx="2357454" cy="1000132"/>
          </a:xfrm>
          <a:prstGeom prst="cloudCallout">
            <a:avLst>
              <a:gd name="adj1" fmla="val -29061"/>
              <a:gd name="adj2" fmla="val 28330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богомол</a:t>
            </a:r>
            <a:endParaRPr lang="ru-RU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</p:spTree>
  </p:cSld>
  <p:clrMapOvr>
    <a:masterClrMapping/>
  </p:clrMapOvr>
  <p:transition advTm="5000">
    <p:randomBar dir="vert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2" name="Picture 4" descr="Картинка 114 из 6085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571868" y="1643050"/>
            <a:ext cx="3524037" cy="2644680"/>
          </a:xfrm>
          <a:prstGeom prst="rect">
            <a:avLst/>
          </a:prstGeom>
          <a:noFill/>
        </p:spPr>
      </p:pic>
      <p:pic>
        <p:nvPicPr>
          <p:cNvPr id="2" name="Picture 1" descr="C:\Documents and Settings\Admin\Рабочий стол\ПРЕЗЕНТАЦИИ\Мудрая Черепаха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14282" y="4714884"/>
            <a:ext cx="2286000" cy="2047875"/>
          </a:xfrm>
          <a:prstGeom prst="rect">
            <a:avLst/>
          </a:prstGeom>
          <a:noFill/>
        </p:spPr>
      </p:pic>
      <p:sp>
        <p:nvSpPr>
          <p:cNvPr id="3" name="Выноска-облако 2"/>
          <p:cNvSpPr/>
          <p:nvPr/>
        </p:nvSpPr>
        <p:spPr>
          <a:xfrm>
            <a:off x="142844" y="1857364"/>
            <a:ext cx="3571900" cy="1714512"/>
          </a:xfrm>
          <a:prstGeom prst="cloudCallout">
            <a:avLst>
              <a:gd name="adj1" fmla="val 17694"/>
              <a:gd name="adj2" fmla="val 128127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Кто же такие насекомые?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pic>
        <p:nvPicPr>
          <p:cNvPr id="4" name="Picture 2" descr="C:\Documents and Settings\Admin\Рабочий стол\ПРЕЗЕНТАЦИИ\Муравей Вопросик.jpg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429520" y="4572008"/>
            <a:ext cx="1408113" cy="2139950"/>
          </a:xfrm>
          <a:prstGeom prst="rect">
            <a:avLst/>
          </a:prstGeom>
          <a:noFill/>
        </p:spPr>
      </p:pic>
      <p:sp>
        <p:nvSpPr>
          <p:cNvPr id="5" name="Выноска-облако 4"/>
          <p:cNvSpPr/>
          <p:nvPr/>
        </p:nvSpPr>
        <p:spPr>
          <a:xfrm>
            <a:off x="3500430" y="4572008"/>
            <a:ext cx="2928958" cy="1785950"/>
          </a:xfrm>
          <a:prstGeom prst="cloudCallout">
            <a:avLst>
              <a:gd name="adj1" fmla="val 81752"/>
              <a:gd name="adj2" fmla="val -23775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Сейчас я посчитаю свои ножки!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357950" y="4071942"/>
            <a:ext cx="714380" cy="285752"/>
          </a:xfrm>
          <a:prstGeom prst="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Выноска-облако 8"/>
          <p:cNvSpPr/>
          <p:nvPr/>
        </p:nvSpPr>
        <p:spPr>
          <a:xfrm>
            <a:off x="6000760" y="928670"/>
            <a:ext cx="2928958" cy="1785950"/>
          </a:xfrm>
          <a:prstGeom prst="cloudCallout">
            <a:avLst>
              <a:gd name="adj1" fmla="val -36333"/>
              <a:gd name="adj2" fmla="val 79328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У всех насекомых шесть ног!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</p:spTree>
  </p:cSld>
  <p:clrMapOvr>
    <a:masterClrMapping/>
  </p:clrMapOvr>
  <p:transition advTm="5000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9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Picture 2" descr="Картинка 18 из 2787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98206" cy="6858000"/>
          </a:xfrm>
          <a:prstGeom prst="rect">
            <a:avLst/>
          </a:prstGeom>
          <a:noFill/>
        </p:spPr>
      </p:pic>
      <p:sp>
        <p:nvSpPr>
          <p:cNvPr id="3" name="Выноска-облако 2"/>
          <p:cNvSpPr/>
          <p:nvPr/>
        </p:nvSpPr>
        <p:spPr>
          <a:xfrm>
            <a:off x="6643702" y="5715016"/>
            <a:ext cx="2357454" cy="1000132"/>
          </a:xfrm>
          <a:prstGeom prst="cloudCallout">
            <a:avLst>
              <a:gd name="adj1" fmla="val -29061"/>
              <a:gd name="adj2" fmla="val 28330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муравей</a:t>
            </a:r>
            <a:endParaRPr lang="ru-RU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</p:spTree>
  </p:cSld>
  <p:clrMapOvr>
    <a:masterClrMapping/>
  </p:clrMapOvr>
  <p:transition advTm="5000">
    <p:randomBar dir="vert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 descr="Картинка 13 из 673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Выноска-облако 2"/>
          <p:cNvSpPr/>
          <p:nvPr/>
        </p:nvSpPr>
        <p:spPr>
          <a:xfrm>
            <a:off x="6643702" y="5715016"/>
            <a:ext cx="2357454" cy="1000132"/>
          </a:xfrm>
          <a:prstGeom prst="cloudCallout">
            <a:avLst>
              <a:gd name="adj1" fmla="val -29061"/>
              <a:gd name="adj2" fmla="val 28330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кузнечик</a:t>
            </a:r>
            <a:endParaRPr lang="ru-RU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pic>
        <p:nvPicPr>
          <p:cNvPr id="4" name="кузнечик.wav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/>
          <a:stretch>
            <a:fillRect/>
          </a:stretch>
        </p:blipFill>
        <p:spPr>
          <a:xfrm>
            <a:off x="8715404" y="6429396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5000">
    <p:randomBar dir="vert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05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 descr="Картинка 16 из 7321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Выноска-облако 2"/>
          <p:cNvSpPr/>
          <p:nvPr/>
        </p:nvSpPr>
        <p:spPr>
          <a:xfrm>
            <a:off x="6643702" y="5715016"/>
            <a:ext cx="2357454" cy="1000132"/>
          </a:xfrm>
          <a:prstGeom prst="cloudCallout">
            <a:avLst>
              <a:gd name="adj1" fmla="val -29061"/>
              <a:gd name="adj2" fmla="val 28330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пчела</a:t>
            </a:r>
            <a:endParaRPr lang="ru-RU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pic>
        <p:nvPicPr>
          <p:cNvPr id="4" name="пчела.wav">
            <a:hlinkClick r:id="" action="ppaction://media"/>
          </p:cNvPr>
          <p:cNvPicPr>
            <a:picLocks noRot="1" noChangeAspect="1"/>
          </p:cNvPicPr>
          <p:nvPr>
            <a:wavAudioFile r:embed="rId1" name="пчела.wav"/>
          </p:nvPr>
        </p:nvPicPr>
        <p:blipFill>
          <a:blip r:embed="rId4"/>
          <a:stretch>
            <a:fillRect/>
          </a:stretch>
        </p:blipFill>
        <p:spPr>
          <a:xfrm>
            <a:off x="8715404" y="6429396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5000">
    <p:randomBar dir="vert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52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Картинка 14 из 32305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714356"/>
            <a:ext cx="5072066" cy="6143644"/>
          </a:xfrm>
          <a:prstGeom prst="rect">
            <a:avLst/>
          </a:prstGeom>
          <a:noFill/>
        </p:spPr>
      </p:pic>
      <p:pic>
        <p:nvPicPr>
          <p:cNvPr id="1026" name="Picture 2" descr="C:\Documents and Settings\Admin\Рабочий стол\ПРЕЗЕНТАЦИИ\Муравей Вопросик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500958" y="4572008"/>
            <a:ext cx="1408113" cy="2139950"/>
          </a:xfrm>
          <a:prstGeom prst="rect">
            <a:avLst/>
          </a:prstGeom>
          <a:noFill/>
        </p:spPr>
      </p:pic>
      <p:sp>
        <p:nvSpPr>
          <p:cNvPr id="3" name="Выноска-облако 2"/>
          <p:cNvSpPr/>
          <p:nvPr/>
        </p:nvSpPr>
        <p:spPr>
          <a:xfrm>
            <a:off x="5000628" y="714356"/>
            <a:ext cx="4000528" cy="3643338"/>
          </a:xfrm>
          <a:prstGeom prst="cloudCallout">
            <a:avLst>
              <a:gd name="adj1" fmla="val 16587"/>
              <a:gd name="adj2" fmla="val 62292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Однажды мне сказали, что я — насекомое.                             Кто такие насекомые? И правда ли, что я — насекомое?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</p:spTree>
  </p:cSld>
  <p:clrMapOvr>
    <a:masterClrMapping/>
  </p:clrMapOvr>
  <p:transition advTm="5000">
    <p:randomBar dir="vert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 descr="Картинка 18 из 677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97434"/>
          </a:xfrm>
          <a:prstGeom prst="rect">
            <a:avLst/>
          </a:prstGeom>
          <a:noFill/>
        </p:spPr>
      </p:pic>
      <p:sp>
        <p:nvSpPr>
          <p:cNvPr id="3" name="Выноска-облако 2"/>
          <p:cNvSpPr/>
          <p:nvPr/>
        </p:nvSpPr>
        <p:spPr>
          <a:xfrm>
            <a:off x="6643702" y="5715016"/>
            <a:ext cx="2357454" cy="1000132"/>
          </a:xfrm>
          <a:prstGeom prst="cloudCallout">
            <a:avLst>
              <a:gd name="adj1" fmla="val -29061"/>
              <a:gd name="adj2" fmla="val 28330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шмель</a:t>
            </a:r>
            <a:endParaRPr lang="ru-RU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</p:spTree>
  </p:cSld>
  <p:clrMapOvr>
    <a:masterClrMapping/>
  </p:clrMapOvr>
  <p:transition advTm="5000">
    <p:randomBar dir="vert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 descr="Картинка 19 из 11085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886" cy="6858000"/>
          </a:xfrm>
          <a:prstGeom prst="rect">
            <a:avLst/>
          </a:prstGeom>
          <a:noFill/>
        </p:spPr>
      </p:pic>
      <p:sp>
        <p:nvSpPr>
          <p:cNvPr id="3" name="Выноска-облако 2"/>
          <p:cNvSpPr/>
          <p:nvPr/>
        </p:nvSpPr>
        <p:spPr>
          <a:xfrm>
            <a:off x="6643702" y="5715016"/>
            <a:ext cx="2357454" cy="1000132"/>
          </a:xfrm>
          <a:prstGeom prst="cloudCallout">
            <a:avLst>
              <a:gd name="adj1" fmla="val -29061"/>
              <a:gd name="adj2" fmla="val 28330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оса</a:t>
            </a:r>
            <a:endParaRPr lang="ru-RU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</p:spTree>
  </p:cSld>
  <p:clrMapOvr>
    <a:masterClrMapping/>
  </p:clrMapOvr>
  <p:transition advTm="5000">
    <p:randomBar dir="vert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 descr="Картинка 24 из 2228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60290"/>
          </a:xfrm>
          <a:prstGeom prst="rect">
            <a:avLst/>
          </a:prstGeom>
          <a:noFill/>
        </p:spPr>
      </p:pic>
      <p:sp>
        <p:nvSpPr>
          <p:cNvPr id="3" name="Выноска-облако 2"/>
          <p:cNvSpPr/>
          <p:nvPr/>
        </p:nvSpPr>
        <p:spPr>
          <a:xfrm>
            <a:off x="6643702" y="5715016"/>
            <a:ext cx="2357454" cy="1000132"/>
          </a:xfrm>
          <a:prstGeom prst="cloudCallout">
            <a:avLst>
              <a:gd name="adj1" fmla="val -29061"/>
              <a:gd name="adj2" fmla="val 28330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комар</a:t>
            </a:r>
            <a:endParaRPr lang="ru-RU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pic>
        <p:nvPicPr>
          <p:cNvPr id="4" name="комар.wav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/>
          <a:stretch>
            <a:fillRect/>
          </a:stretch>
        </p:blipFill>
        <p:spPr>
          <a:xfrm>
            <a:off x="8715404" y="6429396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5000">
    <p:randomBar dir="vert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01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 descr="Картинка 211 из 3259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  <p:sp>
        <p:nvSpPr>
          <p:cNvPr id="3" name="Выноска-облако 2"/>
          <p:cNvSpPr/>
          <p:nvPr/>
        </p:nvSpPr>
        <p:spPr>
          <a:xfrm>
            <a:off x="6643702" y="5715016"/>
            <a:ext cx="2357454" cy="1000132"/>
          </a:xfrm>
          <a:prstGeom prst="cloudCallout">
            <a:avLst>
              <a:gd name="adj1" fmla="val -29061"/>
              <a:gd name="adj2" fmla="val 28330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муха</a:t>
            </a:r>
            <a:endParaRPr lang="ru-RU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pic>
        <p:nvPicPr>
          <p:cNvPr id="4" name="муха.wav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/>
          <a:stretch>
            <a:fillRect/>
          </a:stretch>
        </p:blipFill>
        <p:spPr>
          <a:xfrm>
            <a:off x="8715404" y="6429396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5000">
    <p:randomBar dir="vert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 descr="Картинка 4 из 88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5400000">
            <a:off x="1158291" y="-1158290"/>
            <a:ext cx="6858001" cy="9174583"/>
          </a:xfrm>
          <a:prstGeom prst="rect">
            <a:avLst/>
          </a:prstGeom>
          <a:noFill/>
        </p:spPr>
      </p:pic>
      <p:sp>
        <p:nvSpPr>
          <p:cNvPr id="3" name="Выноска-облако 2"/>
          <p:cNvSpPr/>
          <p:nvPr/>
        </p:nvSpPr>
        <p:spPr>
          <a:xfrm>
            <a:off x="6286512" y="5715016"/>
            <a:ext cx="2714644" cy="1000132"/>
          </a:xfrm>
          <a:prstGeom prst="cloudCallout">
            <a:avLst>
              <a:gd name="adj1" fmla="val -29061"/>
              <a:gd name="adj2" fmla="val 28330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клоп - солдатик</a:t>
            </a:r>
            <a:endParaRPr lang="ru-RU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</p:spTree>
  </p:cSld>
  <p:clrMapOvr>
    <a:masterClrMapping/>
  </p:clrMapOvr>
  <p:transition advTm="5000">
    <p:randomBar dir="vert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Выноска-облако 2"/>
          <p:cNvSpPr/>
          <p:nvPr/>
        </p:nvSpPr>
        <p:spPr>
          <a:xfrm>
            <a:off x="4357686" y="857232"/>
            <a:ext cx="4572032" cy="1500198"/>
          </a:xfrm>
          <a:prstGeom prst="cloudCallout">
            <a:avLst>
              <a:gd name="adj1" fmla="val 19310"/>
              <a:gd name="adj2" fmla="val 210405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Как передвигаются насекомые?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pic>
        <p:nvPicPr>
          <p:cNvPr id="11" name="Picture 2" descr="C:\Documents and Settings\Admin\Рабочий стол\ПРЕЗЕНТАЦИИ\Муравей Вопросик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429520" y="4572008"/>
            <a:ext cx="1408113" cy="2139950"/>
          </a:xfrm>
          <a:prstGeom prst="rect">
            <a:avLst/>
          </a:prstGeom>
          <a:noFill/>
        </p:spPr>
      </p:pic>
      <p:pic>
        <p:nvPicPr>
          <p:cNvPr id="9218" name="Picture 2" descr="Картинка 29 из 2644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-1" y="642918"/>
            <a:ext cx="4670117" cy="6215082"/>
          </a:xfrm>
          <a:prstGeom prst="rect">
            <a:avLst/>
          </a:prstGeom>
          <a:noFill/>
        </p:spPr>
      </p:pic>
      <p:pic>
        <p:nvPicPr>
          <p:cNvPr id="9" name="Picture 4" descr="Картинка 56 из 74917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5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4929190" y="3714752"/>
            <a:ext cx="1143008" cy="1211588"/>
          </a:xfrm>
          <a:prstGeom prst="rect">
            <a:avLst/>
          </a:prstGeom>
          <a:noFill/>
        </p:spPr>
      </p:pic>
    </p:spTree>
  </p:cSld>
  <p:clrMapOvr>
    <a:masterClrMapping/>
  </p:clrMapOvr>
  <p:transition advTm="5000">
    <p:randomBar dir="vert"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2" name="Picture 4" descr="Картинка 114 из 6085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6002690" y="3500438"/>
            <a:ext cx="3141309" cy="2357454"/>
          </a:xfrm>
          <a:prstGeom prst="rect">
            <a:avLst/>
          </a:prstGeom>
          <a:noFill/>
        </p:spPr>
      </p:pic>
      <p:pic>
        <p:nvPicPr>
          <p:cNvPr id="2" name="Picture 1" descr="C:\Documents and Settings\Admin\Рабочий стол\ПРЕЗЕНТАЦИИ\Мудрая Черепаха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14282" y="4714884"/>
            <a:ext cx="2286000" cy="2047875"/>
          </a:xfrm>
          <a:prstGeom prst="rect">
            <a:avLst/>
          </a:prstGeom>
          <a:noFill/>
        </p:spPr>
      </p:pic>
      <p:sp>
        <p:nvSpPr>
          <p:cNvPr id="3" name="Выноска-облако 2"/>
          <p:cNvSpPr/>
          <p:nvPr/>
        </p:nvSpPr>
        <p:spPr>
          <a:xfrm>
            <a:off x="214282" y="785794"/>
            <a:ext cx="8572560" cy="3000396"/>
          </a:xfrm>
          <a:prstGeom prst="cloudCallout">
            <a:avLst>
              <a:gd name="adj1" fmla="val -23278"/>
              <a:gd name="adj2" fmla="val 90997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Многие насекомые летают – для этого у них есть крылья. Стрекоза может развивать скорость 40 км/ч. Некоторые насекомые ходят, прыгают, ползают. Кузнечик может прыгнуть на расстояние, в 20 раз превышающее длину его тела.  А если он выпустит крылья, то улетит ещё дальше.</a:t>
            </a:r>
            <a:endParaRPr lang="ru-RU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072198" y="5643578"/>
            <a:ext cx="785818" cy="285752"/>
          </a:xfrm>
          <a:prstGeom prst="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Picture 2" descr="Картинка 125 из 16171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3571868" y="4214818"/>
            <a:ext cx="2671781" cy="2428892"/>
          </a:xfrm>
          <a:prstGeom prst="rect">
            <a:avLst/>
          </a:prstGeom>
          <a:noFill/>
        </p:spPr>
      </p:pic>
    </p:spTree>
  </p:cSld>
  <p:clrMapOvr>
    <a:masterClrMapping/>
  </p:clrMapOvr>
  <p:transition advTm="5000">
    <p:randomBar dir="vert"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Выноска-облако 2"/>
          <p:cNvSpPr/>
          <p:nvPr/>
        </p:nvSpPr>
        <p:spPr>
          <a:xfrm>
            <a:off x="4357686" y="857232"/>
            <a:ext cx="4572032" cy="1500198"/>
          </a:xfrm>
          <a:prstGeom prst="cloudCallout">
            <a:avLst>
              <a:gd name="adj1" fmla="val 16415"/>
              <a:gd name="adj2" fmla="val 194365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Как питаются насекомые?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pic>
        <p:nvPicPr>
          <p:cNvPr id="11" name="Picture 2" descr="C:\Documents and Settings\Admin\Рабочий стол\ПРЕЗЕНТАЦИИ\Муравей Вопросик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429520" y="4572008"/>
            <a:ext cx="1408113" cy="2139950"/>
          </a:xfrm>
          <a:prstGeom prst="rect">
            <a:avLst/>
          </a:prstGeom>
          <a:noFill/>
        </p:spPr>
      </p:pic>
      <p:pic>
        <p:nvPicPr>
          <p:cNvPr id="8" name="Picture 2" descr="Картинка 29 из 2644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-1" y="642918"/>
            <a:ext cx="4670117" cy="6215082"/>
          </a:xfrm>
          <a:prstGeom prst="rect">
            <a:avLst/>
          </a:prstGeom>
          <a:noFill/>
        </p:spPr>
      </p:pic>
      <p:pic>
        <p:nvPicPr>
          <p:cNvPr id="12" name="Picture 4" descr="Картинка 56 из 74917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5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4929190" y="3714752"/>
            <a:ext cx="1143008" cy="1211588"/>
          </a:xfrm>
          <a:prstGeom prst="rect">
            <a:avLst/>
          </a:prstGeom>
          <a:noFill/>
        </p:spPr>
      </p:pic>
    </p:spTree>
  </p:cSld>
  <p:clrMapOvr>
    <a:masterClrMapping/>
  </p:clrMapOvr>
  <p:transition advTm="5000">
    <p:randomBar dir="vert"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:\Documents and Settings\Admin\Рабочий стол\ПРЕЗЕНТАЦИИ\Мудрая Черепаха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14282" y="4714884"/>
            <a:ext cx="2286000" cy="2047875"/>
          </a:xfrm>
          <a:prstGeom prst="rect">
            <a:avLst/>
          </a:prstGeom>
          <a:noFill/>
        </p:spPr>
      </p:pic>
      <p:sp>
        <p:nvSpPr>
          <p:cNvPr id="3" name="Выноска-облако 2"/>
          <p:cNvSpPr/>
          <p:nvPr/>
        </p:nvSpPr>
        <p:spPr>
          <a:xfrm>
            <a:off x="214282" y="785794"/>
            <a:ext cx="8286808" cy="1857388"/>
          </a:xfrm>
          <a:prstGeom prst="cloudCallout">
            <a:avLst>
              <a:gd name="adj1" fmla="val -20849"/>
              <a:gd name="adj2" fmla="val 176926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Все насекомые питаются по-разному. Одни едят растения, другие – мельчайшую живность, третьи – и то, и другое. Некоторые питаются кровью.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pic>
        <p:nvPicPr>
          <p:cNvPr id="6148" name="Picture 4" descr="Картинка 246 из 2640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765038">
            <a:off x="3749856" y="4092602"/>
            <a:ext cx="1756383" cy="2456479"/>
          </a:xfrm>
          <a:prstGeom prst="rect">
            <a:avLst/>
          </a:prstGeom>
          <a:noFill/>
        </p:spPr>
      </p:pic>
      <p:pic>
        <p:nvPicPr>
          <p:cNvPr id="6150" name="Picture 6" descr="Картинка 252 из 26406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8903281">
            <a:off x="5913941" y="2357454"/>
            <a:ext cx="3159529" cy="2369647"/>
          </a:xfrm>
          <a:prstGeom prst="rect">
            <a:avLst/>
          </a:prstGeom>
          <a:noFill/>
        </p:spPr>
      </p:pic>
    </p:spTree>
  </p:cSld>
  <p:clrMapOvr>
    <a:masterClrMapping/>
  </p:clrMapOvr>
  <p:transition advTm="5000">
    <p:randomBar dir="vert"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:\Documents and Settings\Admin\Рабочий стол\ПРЕЗЕНТАЦИИ\Мудрая Черепаха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14282" y="4714884"/>
            <a:ext cx="2286000" cy="2047875"/>
          </a:xfrm>
          <a:prstGeom prst="rect">
            <a:avLst/>
          </a:prstGeom>
          <a:noFill/>
        </p:spPr>
      </p:pic>
      <p:sp>
        <p:nvSpPr>
          <p:cNvPr id="3" name="Выноска-облако 2"/>
          <p:cNvSpPr/>
          <p:nvPr/>
        </p:nvSpPr>
        <p:spPr>
          <a:xfrm>
            <a:off x="142844" y="642918"/>
            <a:ext cx="5500726" cy="1857388"/>
          </a:xfrm>
          <a:prstGeom prst="cloudCallout">
            <a:avLst>
              <a:gd name="adj1" fmla="val -5542"/>
              <a:gd name="adj2" fmla="val 180189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Челюсти кузнечика, которыми он откусывает кусочки травы, действуют, как кусачки.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pic>
        <p:nvPicPr>
          <p:cNvPr id="47106" name="Picture 2" descr="Картинка 31 из 3983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0800000" flipV="1">
            <a:off x="3143240" y="2415879"/>
            <a:ext cx="6000760" cy="4442121"/>
          </a:xfrm>
          <a:prstGeom prst="rect">
            <a:avLst/>
          </a:prstGeom>
          <a:noFill/>
        </p:spPr>
      </p:pic>
      <p:pic>
        <p:nvPicPr>
          <p:cNvPr id="9" name="Picture 4" descr="Картинка 114 из 6085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5357818" y="642918"/>
            <a:ext cx="3786182" cy="2786082"/>
          </a:xfrm>
          <a:prstGeom prst="rect">
            <a:avLst/>
          </a:prstGeom>
          <a:noFill/>
        </p:spPr>
      </p:pic>
      <p:sp>
        <p:nvSpPr>
          <p:cNvPr id="10" name="Прямоугольник 9"/>
          <p:cNvSpPr/>
          <p:nvPr/>
        </p:nvSpPr>
        <p:spPr>
          <a:xfrm>
            <a:off x="5429256" y="3071810"/>
            <a:ext cx="785818" cy="285752"/>
          </a:xfrm>
          <a:prstGeom prst="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advTm="5000">
    <p:randomBar dir="vert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1" name="Picture 1" descr="C:\Documents and Settings\Admin\Рабочий стол\ПРЕЗЕНТАЦИИ\Мудрая Черепаха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14282" y="4714884"/>
            <a:ext cx="2286000" cy="2047875"/>
          </a:xfrm>
          <a:prstGeom prst="rect">
            <a:avLst/>
          </a:prstGeom>
          <a:noFill/>
        </p:spPr>
      </p:pic>
      <p:sp>
        <p:nvSpPr>
          <p:cNvPr id="6" name="Выноска-облако 5"/>
          <p:cNvSpPr/>
          <p:nvPr/>
        </p:nvSpPr>
        <p:spPr>
          <a:xfrm>
            <a:off x="285720" y="928670"/>
            <a:ext cx="8572560" cy="3857652"/>
          </a:xfrm>
          <a:prstGeom prst="cloudCallout">
            <a:avLst>
              <a:gd name="adj1" fmla="val -22248"/>
              <a:gd name="adj2" fmla="val 61335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pPr algn="ctr"/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В своих путешествиях по родному лесу, по берегам чистой речки, на зеленых полянах Муравей Вопросик нередко встречал удивительных животных.                                                                                                                   Рассмотрим их. Как вы думаете, какое из них — насекомое?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pic>
        <p:nvPicPr>
          <p:cNvPr id="7" name="Picture 2" descr="C:\Documents and Settings\Admin\Рабочий стол\ПРЕЗЕНТАЦИИ\Муравей Вопросик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143768" y="4572008"/>
            <a:ext cx="1408113" cy="2139950"/>
          </a:xfrm>
          <a:prstGeom prst="rect">
            <a:avLst/>
          </a:prstGeom>
          <a:noFill/>
        </p:spPr>
      </p:pic>
    </p:spTree>
  </p:cSld>
  <p:clrMapOvr>
    <a:masterClrMapping/>
  </p:clrMapOvr>
  <p:transition advTm="5000">
    <p:randomBar dir="vert"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:\Documents and Settings\Admin\Рабочий стол\ПРЕЗЕНТАЦИИ\Мудрая Черепаха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14282" y="4714884"/>
            <a:ext cx="2286000" cy="2047875"/>
          </a:xfrm>
          <a:prstGeom prst="rect">
            <a:avLst/>
          </a:prstGeom>
          <a:noFill/>
        </p:spPr>
      </p:pic>
      <p:sp>
        <p:nvSpPr>
          <p:cNvPr id="3" name="Выноска-облако 2"/>
          <p:cNvSpPr/>
          <p:nvPr/>
        </p:nvSpPr>
        <p:spPr>
          <a:xfrm>
            <a:off x="142844" y="714356"/>
            <a:ext cx="5572164" cy="1785950"/>
          </a:xfrm>
          <a:prstGeom prst="cloudCallout">
            <a:avLst>
              <a:gd name="adj1" fmla="val -8013"/>
              <a:gd name="adj2" fmla="val 200752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Самка комара хоботком, словно шприцем, протыкает кожу и высасывает кровь.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pic>
        <p:nvPicPr>
          <p:cNvPr id="47108" name="Picture 4" descr="Картинка 143 из 9240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071802" y="3357562"/>
            <a:ext cx="5608737" cy="3235975"/>
          </a:xfrm>
          <a:prstGeom prst="rect">
            <a:avLst/>
          </a:prstGeom>
          <a:noFill/>
        </p:spPr>
      </p:pic>
      <p:pic>
        <p:nvPicPr>
          <p:cNvPr id="49156" name="Picture 4" descr="Картинка 98 из 21786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929322" y="1214422"/>
            <a:ext cx="2928958" cy="1931117"/>
          </a:xfrm>
          <a:prstGeom prst="rect">
            <a:avLst/>
          </a:prstGeom>
          <a:noFill/>
        </p:spPr>
      </p:pic>
    </p:spTree>
  </p:cSld>
  <p:clrMapOvr>
    <a:masterClrMapping/>
  </p:clrMapOvr>
  <p:transition advTm="5000">
    <p:randomBar dir="vert"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:\Documents and Settings\Admin\Рабочий стол\ПРЕЗЕНТАЦИИ\Мудрая Черепаха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14282" y="4714884"/>
            <a:ext cx="2286000" cy="2047875"/>
          </a:xfrm>
          <a:prstGeom prst="rect">
            <a:avLst/>
          </a:prstGeom>
          <a:noFill/>
        </p:spPr>
      </p:pic>
      <p:sp>
        <p:nvSpPr>
          <p:cNvPr id="3" name="Выноска-облако 2"/>
          <p:cNvSpPr/>
          <p:nvPr/>
        </p:nvSpPr>
        <p:spPr>
          <a:xfrm>
            <a:off x="142844" y="785794"/>
            <a:ext cx="5429288" cy="1428760"/>
          </a:xfrm>
          <a:prstGeom prst="cloudCallout">
            <a:avLst>
              <a:gd name="adj1" fmla="val -5174"/>
              <a:gd name="adj2" fmla="val 253599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Ротовые  органы мухи впитывают жидкость, как губка собирает воду.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pic>
        <p:nvPicPr>
          <p:cNvPr id="47110" name="Picture 6" descr="Картинка 1 из 24068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143239" y="3239710"/>
            <a:ext cx="5572165" cy="3618290"/>
          </a:xfrm>
          <a:prstGeom prst="rect">
            <a:avLst/>
          </a:prstGeom>
          <a:noFill/>
        </p:spPr>
      </p:pic>
      <p:pic>
        <p:nvPicPr>
          <p:cNvPr id="48130" name="Picture 2" descr="Картинка 3 из 31141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715008" y="928670"/>
            <a:ext cx="3428992" cy="2571768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8215338" y="3071810"/>
            <a:ext cx="785818" cy="285752"/>
          </a:xfrm>
          <a:prstGeom prst="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advTm="5000">
    <p:randomBar dir="vert"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2" descr="Картинка 104 из 6733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42910" y="3643314"/>
            <a:ext cx="4613109" cy="344012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Выноска-облако 2"/>
          <p:cNvSpPr/>
          <p:nvPr/>
        </p:nvSpPr>
        <p:spPr>
          <a:xfrm>
            <a:off x="3714744" y="1714488"/>
            <a:ext cx="5214974" cy="2071702"/>
          </a:xfrm>
          <a:prstGeom prst="cloudCallout">
            <a:avLst>
              <a:gd name="adj1" fmla="val 20099"/>
              <a:gd name="adj2" fmla="val 104541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Как вы думаете, почему                                       кузнечик зелёный,                         а шмель - пёстрый?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pic>
        <p:nvPicPr>
          <p:cNvPr id="37892" name="Picture 4" descr="Картинка 14 из 6773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1071546"/>
            <a:ext cx="3571868" cy="3286148"/>
          </a:xfrm>
          <a:prstGeom prst="rect">
            <a:avLst/>
          </a:prstGeom>
          <a:noFill/>
        </p:spPr>
      </p:pic>
      <p:pic>
        <p:nvPicPr>
          <p:cNvPr id="11" name="Picture 2" descr="C:\Documents and Settings\Admin\Рабочий стол\ПРЕЗЕНТАЦИИ\Муравей Вопросик.jpg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429520" y="4572008"/>
            <a:ext cx="1408113" cy="2139950"/>
          </a:xfrm>
          <a:prstGeom prst="rect">
            <a:avLst/>
          </a:prstGeom>
          <a:noFill/>
        </p:spPr>
      </p:pic>
    </p:spTree>
  </p:cSld>
  <p:clrMapOvr>
    <a:masterClrMapping/>
  </p:clrMapOvr>
  <p:transition advTm="5000">
    <p:randomBar dir="vert"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:\Documents and Settings\Admin\Рабочий стол\ПРЕЗЕНТАЦИИ\Мудрая Черепаха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14282" y="4714884"/>
            <a:ext cx="2286000" cy="2047875"/>
          </a:xfrm>
          <a:prstGeom prst="rect">
            <a:avLst/>
          </a:prstGeom>
          <a:noFill/>
        </p:spPr>
      </p:pic>
      <p:sp>
        <p:nvSpPr>
          <p:cNvPr id="3" name="Выноска-облако 2"/>
          <p:cNvSpPr/>
          <p:nvPr/>
        </p:nvSpPr>
        <p:spPr>
          <a:xfrm>
            <a:off x="285720" y="785794"/>
            <a:ext cx="5786478" cy="1714512"/>
          </a:xfrm>
          <a:prstGeom prst="cloudCallout">
            <a:avLst>
              <a:gd name="adj1" fmla="val -9162"/>
              <a:gd name="adj2" fmla="val 202632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Безобидного кузнечика не видно в зеленой траве.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357950" y="4071942"/>
            <a:ext cx="714380" cy="28575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9938" name="Picture 2" descr="Картинка 7 из 6733">
            <a:hlinkClick r:id="rId3"/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857620" y="2857496"/>
            <a:ext cx="5076825" cy="380047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advTm="5000">
    <p:randomBar dir="vert"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:\Documents and Settings\Admin\Рабочий стол\ПРЕЗЕНТАЦИИ\Мудрая Черепаха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14282" y="4714884"/>
            <a:ext cx="2286000" cy="2047875"/>
          </a:xfrm>
          <a:prstGeom prst="rect">
            <a:avLst/>
          </a:prstGeom>
          <a:noFill/>
        </p:spPr>
      </p:pic>
      <p:sp>
        <p:nvSpPr>
          <p:cNvPr id="3" name="Выноска-облако 2"/>
          <p:cNvSpPr/>
          <p:nvPr/>
        </p:nvSpPr>
        <p:spPr>
          <a:xfrm>
            <a:off x="142844" y="785794"/>
            <a:ext cx="8501122" cy="1857388"/>
          </a:xfrm>
          <a:prstGeom prst="cloudCallout">
            <a:avLst>
              <a:gd name="adj1" fmla="val -21515"/>
              <a:gd name="adj2" fmla="val 128342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Вооруженный жалом шмель не прячется, яркой окраской он как бы предупреждает врагов: не прикасайтесь, а то хуже будет! 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357950" y="4071942"/>
            <a:ext cx="714380" cy="28575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8914" name="Picture 2" descr="Картинка 29 из 677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837617" y="2857496"/>
            <a:ext cx="5092101" cy="382864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advTm="5000">
    <p:randomBar dir="vert"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:\Documents and Settings\Admin\Рабочий стол\ПРЕЗЕНТАЦИИ\Мудрая Черепаха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CFCFC"/>
              </a:clrFrom>
              <a:clrTo>
                <a:srgbClr val="FCFCFC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14282" y="4714884"/>
            <a:ext cx="2286000" cy="2047875"/>
          </a:xfrm>
          <a:prstGeom prst="rect">
            <a:avLst/>
          </a:prstGeom>
          <a:noFill/>
        </p:spPr>
      </p:pic>
      <p:sp>
        <p:nvSpPr>
          <p:cNvPr id="3" name="Выноска-облако 2"/>
          <p:cNvSpPr/>
          <p:nvPr/>
        </p:nvSpPr>
        <p:spPr>
          <a:xfrm>
            <a:off x="142844" y="785794"/>
            <a:ext cx="6072230" cy="1857388"/>
          </a:xfrm>
          <a:prstGeom prst="cloudCallout">
            <a:avLst>
              <a:gd name="adj1" fmla="val -10035"/>
              <a:gd name="adj2" fmla="val 174160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Божья коровка в момент опасности выпускает струю едких химических веществ с резким запахом.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357950" y="4071942"/>
            <a:ext cx="714380" cy="28575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0178" name="Picture 2" descr="Картинка 33 из 9119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857620" y="2857496"/>
            <a:ext cx="5076825" cy="383857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advTm="5000">
    <p:randomBar dir="vert"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:\Documents and Settings\Admin\Рабочий стол\ПРЕЗЕНТАЦИИ\Мудрая Черепаха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14282" y="4714884"/>
            <a:ext cx="2286000" cy="2047875"/>
          </a:xfrm>
          <a:prstGeom prst="rect">
            <a:avLst/>
          </a:prstGeom>
          <a:noFill/>
        </p:spPr>
      </p:pic>
      <p:sp>
        <p:nvSpPr>
          <p:cNvPr id="3" name="Выноска-облако 2"/>
          <p:cNvSpPr/>
          <p:nvPr/>
        </p:nvSpPr>
        <p:spPr>
          <a:xfrm>
            <a:off x="142844" y="714356"/>
            <a:ext cx="6500858" cy="2143140"/>
          </a:xfrm>
          <a:prstGeom prst="cloudCallout">
            <a:avLst>
              <a:gd name="adj1" fmla="val -11997"/>
              <a:gd name="adj2" fmla="val 147181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По количеству видов насекомые – самая богатая группа животных в мире. Они составляют 70 – 75 % всех видов животных, населяющих Землю.</a:t>
            </a:r>
            <a:endParaRPr lang="ru-RU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072198" y="5643578"/>
            <a:ext cx="785818" cy="285752"/>
          </a:xfrm>
          <a:prstGeom prst="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9" name="Диаграмма 8"/>
          <p:cNvGraphicFramePr/>
          <p:nvPr/>
        </p:nvGraphicFramePr>
        <p:xfrm>
          <a:off x="4143372" y="2285992"/>
          <a:ext cx="4857784" cy="45720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 advTm="5000">
    <p:randomBar dir="vert"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:\Documents and Settings\Admin\Рабочий стол\ПРЕЗЕНТАЦИИ\Мудрая Черепаха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6572264" y="4643446"/>
            <a:ext cx="2286000" cy="2047875"/>
          </a:xfrm>
          <a:prstGeom prst="rect">
            <a:avLst/>
          </a:prstGeom>
          <a:noFill/>
        </p:spPr>
      </p:pic>
      <p:sp>
        <p:nvSpPr>
          <p:cNvPr id="3" name="Выноска-облако 2"/>
          <p:cNvSpPr/>
          <p:nvPr/>
        </p:nvSpPr>
        <p:spPr>
          <a:xfrm>
            <a:off x="1071538" y="785794"/>
            <a:ext cx="7929618" cy="2143140"/>
          </a:xfrm>
          <a:prstGeom prst="cloudCallout">
            <a:avLst>
              <a:gd name="adj1" fmla="val 18830"/>
              <a:gd name="adj2" fmla="val 148026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Размеры насекомых различны. Как правило, наиболее крупные насекомые родом из жарких стран. Самый крупный в мире жук обитает в Южной Америке. Это жук-геркулес. Его длина 16 см.</a:t>
            </a:r>
            <a:endParaRPr lang="ru-RU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072198" y="5643578"/>
            <a:ext cx="785818" cy="285752"/>
          </a:xfrm>
          <a:prstGeom prst="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1204" name="Picture 4" descr="Картинка 17 из 48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42844" y="2428868"/>
            <a:ext cx="5929354" cy="4429132"/>
          </a:xfrm>
          <a:prstGeom prst="rect">
            <a:avLst/>
          </a:prstGeom>
          <a:noFill/>
        </p:spPr>
      </p:pic>
    </p:spTree>
  </p:cSld>
  <p:clrMapOvr>
    <a:masterClrMapping/>
  </p:clrMapOvr>
  <p:transition advTm="5000">
    <p:randomBar dir="vert"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:\Documents and Settings\Admin\Рабочий стол\ПРЕЗЕНТАЦИИ\Мудрая Черепаха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6572264" y="4643446"/>
            <a:ext cx="2286000" cy="2047875"/>
          </a:xfrm>
          <a:prstGeom prst="rect">
            <a:avLst/>
          </a:prstGeom>
          <a:noFill/>
        </p:spPr>
      </p:pic>
      <p:sp>
        <p:nvSpPr>
          <p:cNvPr id="3" name="Выноска-облако 2"/>
          <p:cNvSpPr/>
          <p:nvPr/>
        </p:nvSpPr>
        <p:spPr>
          <a:xfrm>
            <a:off x="2857488" y="785794"/>
            <a:ext cx="6143668" cy="1571636"/>
          </a:xfrm>
          <a:prstGeom prst="cloudCallout">
            <a:avLst>
              <a:gd name="adj1" fmla="val 10136"/>
              <a:gd name="adj2" fmla="val 213696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Самый крупный жук в нашей стране – уссурийский дровосек, гигант длиной 11 см.</a:t>
            </a:r>
            <a:endParaRPr lang="ru-RU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072198" y="5643578"/>
            <a:ext cx="785818" cy="285752"/>
          </a:xfrm>
          <a:prstGeom prst="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3252" name="Picture 4" descr="Картинка 15 из 126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8947548">
            <a:off x="1282375" y="1335208"/>
            <a:ext cx="3239056" cy="5608646"/>
          </a:xfrm>
          <a:prstGeom prst="rect">
            <a:avLst/>
          </a:prstGeom>
          <a:noFill/>
        </p:spPr>
      </p:pic>
    </p:spTree>
  </p:cSld>
  <p:clrMapOvr>
    <a:masterClrMapping/>
  </p:clrMapOvr>
  <p:transition advTm="5000">
    <p:randomBar dir="vert"/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:\Documents and Settings\Admin\Рабочий стол\ПРЕЗЕНТАЦИИ\Мудрая Черепаха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14282" y="4714884"/>
            <a:ext cx="2286000" cy="2047875"/>
          </a:xfrm>
          <a:prstGeom prst="rect">
            <a:avLst/>
          </a:prstGeom>
          <a:noFill/>
        </p:spPr>
      </p:pic>
      <p:sp>
        <p:nvSpPr>
          <p:cNvPr id="3" name="Выноска-облако 2"/>
          <p:cNvSpPr/>
          <p:nvPr/>
        </p:nvSpPr>
        <p:spPr>
          <a:xfrm>
            <a:off x="142844" y="714356"/>
            <a:ext cx="6429420" cy="2143140"/>
          </a:xfrm>
          <a:prstGeom prst="cloudCallout">
            <a:avLst>
              <a:gd name="adj1" fmla="val -11997"/>
              <a:gd name="adj2" fmla="val 147181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Многие насекомые – силачи. Стрекоза способна поднять вес в 10 раз больше собственного тела, пчела – в 20 раз, а майский жук – в 24 раза больше.</a:t>
            </a:r>
            <a:endParaRPr lang="ru-RU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072198" y="5643578"/>
            <a:ext cx="785818" cy="285752"/>
          </a:xfrm>
          <a:prstGeom prst="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Picture 2" descr="Картинка 125 из 16171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5788463" flipH="1">
            <a:off x="6379236" y="1248141"/>
            <a:ext cx="2652200" cy="2411091"/>
          </a:xfrm>
          <a:prstGeom prst="rect">
            <a:avLst/>
          </a:prstGeom>
          <a:noFill/>
        </p:spPr>
      </p:pic>
      <p:pic>
        <p:nvPicPr>
          <p:cNvPr id="54274" name="Picture 2" descr="Картинка 15 из 70465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3286116" y="3357562"/>
            <a:ext cx="2357454" cy="2198326"/>
          </a:xfrm>
          <a:prstGeom prst="rect">
            <a:avLst/>
          </a:prstGeom>
          <a:noFill/>
        </p:spPr>
      </p:pic>
      <p:pic>
        <p:nvPicPr>
          <p:cNvPr id="54276" name="Picture 4" descr="Картинка 89 из 1228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4929190" y="4018392"/>
            <a:ext cx="3786182" cy="2839608"/>
          </a:xfrm>
          <a:prstGeom prst="rect">
            <a:avLst/>
          </a:prstGeom>
          <a:noFill/>
        </p:spPr>
      </p:pic>
    </p:spTree>
  </p:cSld>
  <p:clrMapOvr>
    <a:masterClrMapping/>
  </p:clrMapOvr>
  <p:transition advTm="5000">
    <p:randomBar dir="vert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Картинка 5 из 13949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Выноска-облако 3"/>
          <p:cNvSpPr/>
          <p:nvPr/>
        </p:nvSpPr>
        <p:spPr>
          <a:xfrm>
            <a:off x="6643702" y="5715016"/>
            <a:ext cx="2357454" cy="1000132"/>
          </a:xfrm>
          <a:prstGeom prst="cloudCallout">
            <a:avLst>
              <a:gd name="adj1" fmla="val -29061"/>
              <a:gd name="adj2" fmla="val 28330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гусеница</a:t>
            </a:r>
            <a:endParaRPr lang="ru-RU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</p:spTree>
  </p:cSld>
  <p:clrMapOvr>
    <a:masterClrMapping/>
  </p:clrMapOvr>
  <p:transition advTm="5000">
    <p:randomBar dir="vert"/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:\Documents and Settings\Admin\Рабочий стол\ПРЕЗЕНТАЦИИ\Мудрая Черепаха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14282" y="4714884"/>
            <a:ext cx="2286000" cy="2047875"/>
          </a:xfrm>
          <a:prstGeom prst="rect">
            <a:avLst/>
          </a:prstGeom>
          <a:noFill/>
        </p:spPr>
      </p:pic>
      <p:sp>
        <p:nvSpPr>
          <p:cNvPr id="3" name="Выноска-облако 2"/>
          <p:cNvSpPr/>
          <p:nvPr/>
        </p:nvSpPr>
        <p:spPr>
          <a:xfrm>
            <a:off x="142844" y="714356"/>
            <a:ext cx="5715040" cy="3000396"/>
          </a:xfrm>
          <a:prstGeom prst="cloudCallout">
            <a:avLst>
              <a:gd name="adj1" fmla="val -6401"/>
              <a:gd name="adj2" fmla="val 99506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Муравей способен тащить ношу, которая весит в 52 раза больше его собственного веса, жук-носорог – в 100 раз, а жук-навозник тянет груз в 4210 раз больше, чем весит сам.</a:t>
            </a:r>
            <a:endParaRPr lang="ru-RU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072198" y="5643578"/>
            <a:ext cx="785818" cy="285752"/>
          </a:xfrm>
          <a:prstGeom prst="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5298" name="Picture 2" descr="Картинка 17 из 28074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286512" y="1214422"/>
            <a:ext cx="2643206" cy="1563027"/>
          </a:xfrm>
          <a:prstGeom prst="rect">
            <a:avLst/>
          </a:prstGeom>
          <a:noFill/>
        </p:spPr>
      </p:pic>
      <p:pic>
        <p:nvPicPr>
          <p:cNvPr id="55300" name="Picture 4" descr="Картинка 10 из 376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CF8F5"/>
              </a:clrFrom>
              <a:clrTo>
                <a:srgbClr val="FCF8F5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2571736" y="4786322"/>
            <a:ext cx="3500462" cy="2331453"/>
          </a:xfrm>
          <a:prstGeom prst="rect">
            <a:avLst/>
          </a:prstGeom>
          <a:noFill/>
        </p:spPr>
      </p:pic>
      <p:pic>
        <p:nvPicPr>
          <p:cNvPr id="55302" name="Picture 6" descr="Картинка 18 из 165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6955730">
            <a:off x="5340780" y="3513366"/>
            <a:ext cx="3540260" cy="2655196"/>
          </a:xfrm>
          <a:prstGeom prst="rect">
            <a:avLst/>
          </a:prstGeom>
          <a:noFill/>
        </p:spPr>
      </p:pic>
    </p:spTree>
  </p:cSld>
  <p:clrMapOvr>
    <a:masterClrMapping/>
  </p:clrMapOvr>
  <p:transition advTm="5000">
    <p:randomBar dir="vert"/>
  </p:transition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Картинка 8 из 16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9144000" cy="6862289"/>
          </a:xfrm>
          <a:prstGeom prst="rect">
            <a:avLst/>
          </a:prstGeom>
          <a:noFill/>
        </p:spPr>
      </p:pic>
    </p:spTree>
  </p:cSld>
  <p:clrMapOvr>
    <a:masterClrMapping/>
  </p:clrMapOvr>
  <p:transition advTm="5000">
    <p:randomBar dir="vert"/>
  </p:transition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Выноска-облако 2"/>
          <p:cNvSpPr/>
          <p:nvPr/>
        </p:nvSpPr>
        <p:spPr>
          <a:xfrm>
            <a:off x="4786314" y="857232"/>
            <a:ext cx="4214842" cy="1643074"/>
          </a:xfrm>
          <a:prstGeom prst="cloudCallout">
            <a:avLst>
              <a:gd name="adj1" fmla="val 16180"/>
              <a:gd name="adj2" fmla="val 196550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Спинка в веснушках.</a:t>
            </a:r>
          </a:p>
          <a:p>
            <a:pPr algn="ctr"/>
            <a:r>
              <a:rPr 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Ах, как неловко!</a:t>
            </a:r>
          </a:p>
          <a:p>
            <a:pPr algn="ctr"/>
            <a:r>
              <a:rPr 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И покраснела...</a:t>
            </a:r>
            <a:endParaRPr lang="ru-RU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072198" y="5643578"/>
            <a:ext cx="785818" cy="285752"/>
          </a:xfrm>
          <a:prstGeom prst="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Picture 2" descr="C:\Documents and Settings\Admin\Рабочий стол\ПРЕЗЕНТАЦИИ\Муравей Вопросик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572396" y="4572008"/>
            <a:ext cx="1408113" cy="2139950"/>
          </a:xfrm>
          <a:prstGeom prst="rect">
            <a:avLst/>
          </a:prstGeom>
          <a:noFill/>
        </p:spPr>
      </p:pic>
      <p:pic>
        <p:nvPicPr>
          <p:cNvPr id="3076" name="Picture 4" descr="Картинка 245 из 9119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flipH="1">
            <a:off x="142844" y="2431420"/>
            <a:ext cx="5072098" cy="430751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advTm="5000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Выноска-облако 2"/>
          <p:cNvSpPr/>
          <p:nvPr/>
        </p:nvSpPr>
        <p:spPr>
          <a:xfrm>
            <a:off x="142844" y="714356"/>
            <a:ext cx="5286412" cy="1643074"/>
          </a:xfrm>
          <a:prstGeom prst="cloudCallout">
            <a:avLst>
              <a:gd name="adj1" fmla="val -23552"/>
              <a:gd name="adj2" fmla="val 220243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То погаснет, то зажжётся</a:t>
            </a:r>
          </a:p>
          <a:p>
            <a:pPr algn="ctr"/>
            <a:r>
              <a:rPr 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Ночью в роще огонёк.</a:t>
            </a:r>
          </a:p>
          <a:p>
            <a:pPr algn="ctr"/>
            <a:r>
              <a:rPr 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Угадай, как он зовётся?</a:t>
            </a:r>
          </a:p>
          <a:p>
            <a:pPr algn="ctr"/>
            <a:r>
              <a:rPr 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Золотистый...</a:t>
            </a:r>
            <a:endParaRPr lang="ru-RU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072198" y="5643578"/>
            <a:ext cx="785818" cy="285752"/>
          </a:xfrm>
          <a:prstGeom prst="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Picture 2" descr="C:\Documents and Settings\Admin\Рабочий стол\ПРЕЗЕНТАЦИИ\Муравей Вопросик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142844" y="4718050"/>
            <a:ext cx="1408113" cy="2139950"/>
          </a:xfrm>
          <a:prstGeom prst="rect">
            <a:avLst/>
          </a:prstGeom>
          <a:noFill/>
        </p:spPr>
      </p:pic>
      <p:pic>
        <p:nvPicPr>
          <p:cNvPr id="2050" name="Picture 2" descr="Картинка 42 из 552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00364" y="2500306"/>
            <a:ext cx="5959757" cy="421481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advTm="5000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Выноска-облако 2"/>
          <p:cNvSpPr/>
          <p:nvPr/>
        </p:nvSpPr>
        <p:spPr>
          <a:xfrm>
            <a:off x="4643438" y="857232"/>
            <a:ext cx="4357718" cy="1714512"/>
          </a:xfrm>
          <a:prstGeom prst="cloudCallout">
            <a:avLst>
              <a:gd name="adj1" fmla="val 17842"/>
              <a:gd name="adj2" fmla="val 192326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На ромашку у ворот</a:t>
            </a:r>
          </a:p>
          <a:p>
            <a:pPr algn="ctr"/>
            <a:r>
              <a:rPr 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Опустился вертолёт –</a:t>
            </a:r>
          </a:p>
          <a:p>
            <a:pPr algn="ctr"/>
            <a:r>
              <a:rPr 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Золотистые глаза.</a:t>
            </a:r>
          </a:p>
          <a:p>
            <a:pPr algn="ctr"/>
            <a:r>
              <a:rPr 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Кто же это?</a:t>
            </a:r>
            <a:endParaRPr lang="ru-RU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072198" y="5643578"/>
            <a:ext cx="785818" cy="285752"/>
          </a:xfrm>
          <a:prstGeom prst="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Picture 2" descr="C:\Documents and Settings\Admin\Рабочий стол\ПРЕЗЕНТАЦИИ\Муравей Вопросик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572396" y="4572008"/>
            <a:ext cx="1408113" cy="2139950"/>
          </a:xfrm>
          <a:prstGeom prst="rect">
            <a:avLst/>
          </a:prstGeom>
          <a:noFill/>
        </p:spPr>
      </p:pic>
      <p:pic>
        <p:nvPicPr>
          <p:cNvPr id="1026" name="Picture 2" descr="Картинка 41 из 1651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2843" y="2571744"/>
            <a:ext cx="5438183" cy="416719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advTm="5000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Выноска-облако 2"/>
          <p:cNvSpPr/>
          <p:nvPr/>
        </p:nvSpPr>
        <p:spPr>
          <a:xfrm>
            <a:off x="142844" y="714356"/>
            <a:ext cx="5286412" cy="1643074"/>
          </a:xfrm>
          <a:prstGeom prst="cloudCallout">
            <a:avLst>
              <a:gd name="adj1" fmla="val -23552"/>
              <a:gd name="adj2" fmla="val 220243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Долгорукий старичок</a:t>
            </a:r>
          </a:p>
          <a:p>
            <a:pPr algn="ctr"/>
            <a:r>
              <a:rPr 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В уголке сплёл гамачок.</a:t>
            </a:r>
          </a:p>
          <a:p>
            <a:pPr algn="ctr"/>
            <a:r>
              <a:rPr 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Приглашает: «Мошки!</a:t>
            </a:r>
          </a:p>
          <a:p>
            <a:pPr algn="ctr"/>
            <a:r>
              <a:rPr 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Отдохните, крошки!»</a:t>
            </a:r>
            <a:endParaRPr lang="ru-RU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072198" y="5643578"/>
            <a:ext cx="785818" cy="285752"/>
          </a:xfrm>
          <a:prstGeom prst="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Picture 2" descr="C:\Documents and Settings\Admin\Рабочий стол\ПРЕЗЕНТАЦИИ\Муравей Вопросик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142844" y="4718050"/>
            <a:ext cx="1408113" cy="2139950"/>
          </a:xfrm>
          <a:prstGeom prst="rect">
            <a:avLst/>
          </a:prstGeom>
          <a:noFill/>
        </p:spPr>
      </p:pic>
      <p:pic>
        <p:nvPicPr>
          <p:cNvPr id="62466" name="Picture 2" descr="Картинка 29 из 4404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flipH="1">
            <a:off x="3906198" y="2357430"/>
            <a:ext cx="5104452" cy="43815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advTm="5000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24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24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Выноска-облако 2"/>
          <p:cNvSpPr/>
          <p:nvPr/>
        </p:nvSpPr>
        <p:spPr>
          <a:xfrm>
            <a:off x="2643174" y="857232"/>
            <a:ext cx="6357982" cy="1643074"/>
          </a:xfrm>
          <a:prstGeom prst="cloudCallout">
            <a:avLst>
              <a:gd name="adj1" fmla="val 16180"/>
              <a:gd name="adj2" fmla="val 196550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Спал цветок и вдруг проснулся –</a:t>
            </a:r>
          </a:p>
          <a:p>
            <a:pPr algn="ctr"/>
            <a:r>
              <a:rPr 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Больше спать не захотел.</a:t>
            </a:r>
          </a:p>
          <a:p>
            <a:pPr algn="ctr"/>
            <a:r>
              <a:rPr 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Шевельнулся, встрепенулся,</a:t>
            </a:r>
          </a:p>
          <a:p>
            <a:pPr algn="ctr"/>
            <a:r>
              <a:rPr 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Взвился вверх и улетел.</a:t>
            </a:r>
            <a:endParaRPr lang="ru-RU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072198" y="5643578"/>
            <a:ext cx="785818" cy="285752"/>
          </a:xfrm>
          <a:prstGeom prst="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Picture 2" descr="C:\Documents and Settings\Admin\Рабочий стол\ПРЕЗЕНТАЦИИ\Муравей Вопросик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572396" y="4572008"/>
            <a:ext cx="1408113" cy="2139950"/>
          </a:xfrm>
          <a:prstGeom prst="rect">
            <a:avLst/>
          </a:prstGeom>
          <a:noFill/>
        </p:spPr>
      </p:pic>
      <p:pic>
        <p:nvPicPr>
          <p:cNvPr id="61442" name="Picture 2" descr="Картинка 33 из 7257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2844" y="2643182"/>
            <a:ext cx="5457590" cy="409575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advTm="5000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14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14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Выноска-облако 2"/>
          <p:cNvSpPr/>
          <p:nvPr/>
        </p:nvSpPr>
        <p:spPr>
          <a:xfrm>
            <a:off x="142844" y="714356"/>
            <a:ext cx="5286412" cy="1643074"/>
          </a:xfrm>
          <a:prstGeom prst="cloudCallout">
            <a:avLst>
              <a:gd name="adj1" fmla="val -23552"/>
              <a:gd name="adj2" fmla="val 220243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Летит, пищит,</a:t>
            </a:r>
          </a:p>
          <a:p>
            <a:pPr algn="ctr"/>
            <a:r>
              <a:rPr 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Ножки длинные тащит,</a:t>
            </a:r>
          </a:p>
          <a:p>
            <a:pPr algn="ctr"/>
            <a:r>
              <a:rPr 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Случай не упустит:</a:t>
            </a:r>
          </a:p>
          <a:p>
            <a:pPr algn="ctr"/>
            <a:r>
              <a:rPr 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Сядет и укусит.</a:t>
            </a:r>
            <a:endParaRPr lang="ru-RU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072198" y="5643578"/>
            <a:ext cx="785818" cy="285752"/>
          </a:xfrm>
          <a:prstGeom prst="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Picture 2" descr="C:\Documents and Settings\Admin\Рабочий стол\ПРЕЗЕНТАЦИИ\Муравей Вопросик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142844" y="4718050"/>
            <a:ext cx="1408113" cy="2139950"/>
          </a:xfrm>
          <a:prstGeom prst="rect">
            <a:avLst/>
          </a:prstGeom>
          <a:noFill/>
        </p:spPr>
      </p:pic>
      <p:pic>
        <p:nvPicPr>
          <p:cNvPr id="60418" name="Picture 2" descr="Картинка 1 из 2178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714744" y="2321711"/>
            <a:ext cx="5214942" cy="434578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advTm="5000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04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04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Выноска-облако 2"/>
          <p:cNvSpPr/>
          <p:nvPr/>
        </p:nvSpPr>
        <p:spPr>
          <a:xfrm>
            <a:off x="4786314" y="857232"/>
            <a:ext cx="4214842" cy="1643074"/>
          </a:xfrm>
          <a:prstGeom prst="cloudCallout">
            <a:avLst>
              <a:gd name="adj1" fmla="val 16180"/>
              <a:gd name="adj2" fmla="val 196550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Прыгает пружинка – </a:t>
            </a:r>
          </a:p>
          <a:p>
            <a:pPr algn="ctr"/>
            <a:r>
              <a:rPr 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Зелёная спинка –</a:t>
            </a:r>
          </a:p>
          <a:p>
            <a:pPr algn="ctr"/>
            <a:r>
              <a:rPr 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С травы на былинку,</a:t>
            </a:r>
          </a:p>
          <a:p>
            <a:pPr algn="ctr"/>
            <a:r>
              <a:rPr 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С ветку на тропинку.</a:t>
            </a:r>
            <a:endParaRPr lang="ru-RU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072198" y="5643578"/>
            <a:ext cx="785818" cy="285752"/>
          </a:xfrm>
          <a:prstGeom prst="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Picture 2" descr="C:\Documents and Settings\Admin\Рабочий стол\ПРЕЗЕНТАЦИИ\Муравей Вопросик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572396" y="4572008"/>
            <a:ext cx="1408113" cy="2139950"/>
          </a:xfrm>
          <a:prstGeom prst="rect">
            <a:avLst/>
          </a:prstGeom>
          <a:noFill/>
        </p:spPr>
      </p:pic>
      <p:pic>
        <p:nvPicPr>
          <p:cNvPr id="64514" name="Picture 2" descr="Картинка 3 из 655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2843" y="2500306"/>
            <a:ext cx="5404251" cy="423862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advTm="5000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45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45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Выноска-облако 2"/>
          <p:cNvSpPr/>
          <p:nvPr/>
        </p:nvSpPr>
        <p:spPr>
          <a:xfrm>
            <a:off x="1643042" y="6286520"/>
            <a:ext cx="7358114" cy="428628"/>
          </a:xfrm>
          <a:prstGeom prst="cloudCallout">
            <a:avLst>
              <a:gd name="adj1" fmla="val -52296"/>
              <a:gd name="adj2" fmla="val -271596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Кто из них не является насекомым?</a:t>
            </a:r>
            <a:endParaRPr lang="ru-RU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pic>
        <p:nvPicPr>
          <p:cNvPr id="9" name="Picture 2" descr="C:\Documents and Settings\Admin\Рабочий стол\ПРЕЗЕНТАЦИИ\Муравей Вопросик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142844" y="4718050"/>
            <a:ext cx="1408113" cy="2139950"/>
          </a:xfrm>
          <a:prstGeom prst="rect">
            <a:avLst/>
          </a:prstGeom>
          <a:noFill/>
        </p:spPr>
      </p:pic>
      <p:pic>
        <p:nvPicPr>
          <p:cNvPr id="6" name="Picture 4" descr="Картинка 245 из 9119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flipH="1">
            <a:off x="5929322" y="785794"/>
            <a:ext cx="2643206" cy="188074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Picture 2" descr="Картинка 42 из 552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357686" y="1643050"/>
            <a:ext cx="2626315" cy="185736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Picture 2" descr="Картинка 41 из 1651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928794" y="642918"/>
            <a:ext cx="2591736" cy="19860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2" name="Picture 2" descr="Картинка 29 из 44040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42844" y="2143116"/>
            <a:ext cx="2357453" cy="202356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" name="Picture 2" descr="Картинка 33 из 72574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 flipH="1">
            <a:off x="6429388" y="3286124"/>
            <a:ext cx="2571768" cy="193003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4" name="Picture 2" descr="Картинка 1 из 21786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5143504" y="4286256"/>
            <a:ext cx="2214578" cy="184548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5" name="Picture 2" descr="Картинка 3 из 6557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2643174" y="3143248"/>
            <a:ext cx="2357455" cy="18573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advTm="5000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Картинка 1 из 5804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9144000" cy="6862289"/>
          </a:xfrm>
          <a:prstGeom prst="rect">
            <a:avLst/>
          </a:prstGeom>
          <a:noFill/>
        </p:spPr>
      </p:pic>
      <p:sp>
        <p:nvSpPr>
          <p:cNvPr id="4" name="Выноска-облако 3"/>
          <p:cNvSpPr/>
          <p:nvPr/>
        </p:nvSpPr>
        <p:spPr>
          <a:xfrm>
            <a:off x="6643702" y="5715016"/>
            <a:ext cx="2357454" cy="1000132"/>
          </a:xfrm>
          <a:prstGeom prst="cloudCallout">
            <a:avLst>
              <a:gd name="adj1" fmla="val -29061"/>
              <a:gd name="adj2" fmla="val 28330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рак</a:t>
            </a:r>
            <a:endParaRPr lang="ru-RU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</p:spTree>
  </p:cSld>
  <p:clrMapOvr>
    <a:masterClrMapping/>
  </p:clrMapOvr>
  <p:transition advTm="5000">
    <p:randomBar dir="vert"/>
  </p:transition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 descr="C:\Documents and Settings\Admin\Рабочий стол\ПРЕЗЕНТАЦИИ\Муравей Вопросик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214282" y="4718050"/>
            <a:ext cx="1408113" cy="2139950"/>
          </a:xfrm>
          <a:prstGeom prst="rect">
            <a:avLst/>
          </a:prstGeom>
          <a:noFill/>
        </p:spPr>
      </p:pic>
      <p:sp>
        <p:nvSpPr>
          <p:cNvPr id="3" name="Выноска-облако 2"/>
          <p:cNvSpPr/>
          <p:nvPr/>
        </p:nvSpPr>
        <p:spPr>
          <a:xfrm>
            <a:off x="142844" y="571480"/>
            <a:ext cx="5500726" cy="3857652"/>
          </a:xfrm>
          <a:prstGeom prst="cloudCallout">
            <a:avLst>
              <a:gd name="adj1" fmla="val -20882"/>
              <a:gd name="adj2" fmla="val 70791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pPr algn="ctr"/>
            <a:endParaRPr lang="ru-RU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pPr algn="ctr"/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— Мотылек, мотылек,</a:t>
            </a:r>
            <a:b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</a:b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Сядь поближе на цветок.</a:t>
            </a:r>
            <a:b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</a:b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— Я не сяду на цветок:</a:t>
            </a:r>
            <a:b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</a:b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У тебя в руке сачок.</a:t>
            </a:r>
            <a:b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</a:b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— Мотылек, мотылек,</a:t>
            </a:r>
            <a:b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</a:b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Я тебя ловить не стану,</a:t>
            </a:r>
            <a:b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</a:b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Подойду поближе, гляну, </a:t>
            </a:r>
            <a:b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</a:b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Посчитаю, сколько ног </a:t>
            </a:r>
            <a:b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</a:b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У тебя, мотылек.</a:t>
            </a:r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/>
            </a:r>
            <a:b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</a:b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/>
            </a:r>
            <a:b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</a:b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pic>
        <p:nvPicPr>
          <p:cNvPr id="1026" name="Picture 2" descr="Картинка 35 из 7559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599344" y="1071546"/>
            <a:ext cx="3544655" cy="2214578"/>
          </a:xfrm>
          <a:prstGeom prst="rect">
            <a:avLst/>
          </a:prstGeom>
          <a:noFill/>
        </p:spPr>
      </p:pic>
      <p:sp>
        <p:nvSpPr>
          <p:cNvPr id="7" name="Выноска-облако 6"/>
          <p:cNvSpPr/>
          <p:nvPr/>
        </p:nvSpPr>
        <p:spPr>
          <a:xfrm>
            <a:off x="2357422" y="4357694"/>
            <a:ext cx="6429420" cy="2357454"/>
          </a:xfrm>
          <a:prstGeom prst="cloudCallout">
            <a:avLst>
              <a:gd name="adj1" fmla="val 17560"/>
              <a:gd name="adj2" fmla="val -103394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— Я и сам могу считать:</a:t>
            </a:r>
            <a:b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</a:b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Раз, два, три, четыре, пять,</a:t>
            </a:r>
            <a:b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</a:b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Раз, два, три, четыре, пять… </a:t>
            </a:r>
            <a:b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</a:b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Сосчитаю, сколько ног,</a:t>
            </a:r>
            <a:b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</a:b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Без тебя, дружок!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</p:spTree>
  </p:cSld>
  <p:clrMapOvr>
    <a:masterClrMapping/>
  </p:clrMapOvr>
  <p:transition advTm="5000">
    <p:randomBar dir="vert"/>
  </p:transition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Схема 7"/>
          <p:cNvGraphicFramePr/>
          <p:nvPr/>
        </p:nvGraphicFramePr>
        <p:xfrm>
          <a:off x="285720" y="1071546"/>
          <a:ext cx="4429156" cy="47149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9" name="Схема 8"/>
          <p:cNvGraphicFramePr/>
          <p:nvPr/>
        </p:nvGraphicFramePr>
        <p:xfrm>
          <a:off x="4429156" y="1000108"/>
          <a:ext cx="4429156" cy="492922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pic>
        <p:nvPicPr>
          <p:cNvPr id="36876" name="Picture 12" descr="D:\Общие документы\КАРТИНКИ\АНИМИРОВАННЫЕ КАРТИНКИ\1 (42).gif"/>
          <p:cNvPicPr>
            <a:picLocks noChangeAspect="1" noChangeArrowheads="1" noCrop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5429256" y="5225666"/>
            <a:ext cx="3167078" cy="1108477"/>
          </a:xfrm>
          <a:prstGeom prst="rect">
            <a:avLst/>
          </a:prstGeom>
          <a:noFill/>
        </p:spPr>
      </p:pic>
    </p:spTree>
  </p:cSld>
  <p:clrMapOvr>
    <a:masterClrMapping/>
  </p:clrMapOvr>
  <p:transition advTm="5000">
    <p:randomBar dir="vert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Картинка 22 из 4420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9144000" cy="6862289"/>
          </a:xfrm>
          <a:prstGeom prst="rect">
            <a:avLst/>
          </a:prstGeom>
          <a:noFill/>
        </p:spPr>
      </p:pic>
      <p:sp>
        <p:nvSpPr>
          <p:cNvPr id="3" name="Выноска-облако 2"/>
          <p:cNvSpPr/>
          <p:nvPr/>
        </p:nvSpPr>
        <p:spPr>
          <a:xfrm>
            <a:off x="6643702" y="5715016"/>
            <a:ext cx="2357454" cy="1000132"/>
          </a:xfrm>
          <a:prstGeom prst="cloudCallout">
            <a:avLst>
              <a:gd name="adj1" fmla="val -29061"/>
              <a:gd name="adj2" fmla="val 28330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паук</a:t>
            </a:r>
            <a:endParaRPr lang="ru-RU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</p:spTree>
  </p:cSld>
  <p:clrMapOvr>
    <a:masterClrMapping/>
  </p:clrMapOvr>
  <p:transition advTm="5000">
    <p:randomBar dir="vert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Картинка 10 из 705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9144000" cy="7072339"/>
          </a:xfrm>
          <a:prstGeom prst="rect">
            <a:avLst/>
          </a:prstGeom>
          <a:noFill/>
        </p:spPr>
      </p:pic>
      <p:sp>
        <p:nvSpPr>
          <p:cNvPr id="3" name="Выноска-облако 2"/>
          <p:cNvSpPr/>
          <p:nvPr/>
        </p:nvSpPr>
        <p:spPr>
          <a:xfrm>
            <a:off x="6643702" y="5715016"/>
            <a:ext cx="2357454" cy="1000132"/>
          </a:xfrm>
          <a:prstGeom prst="cloudCallout">
            <a:avLst>
              <a:gd name="adj1" fmla="val -29061"/>
              <a:gd name="adj2" fmla="val 28330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богомол</a:t>
            </a:r>
            <a:endParaRPr lang="ru-RU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</p:spTree>
  </p:cSld>
  <p:clrMapOvr>
    <a:masterClrMapping/>
  </p:clrMapOvr>
  <p:transition advTm="5000">
    <p:randomBar dir="vert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Картинка 68 из 74917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286248" y="785794"/>
            <a:ext cx="4714908" cy="2727511"/>
          </a:xfrm>
          <a:prstGeom prst="rect">
            <a:avLst/>
          </a:prstGeom>
          <a:noFill/>
        </p:spPr>
      </p:pic>
      <p:pic>
        <p:nvPicPr>
          <p:cNvPr id="2" name="Picture 2" descr="C:\Documents and Settings\Admin\Рабочий стол\ПРЕЗЕНТАЦИИ\Муравей Вопросик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142844" y="4572008"/>
            <a:ext cx="1408113" cy="2139950"/>
          </a:xfrm>
          <a:prstGeom prst="rect">
            <a:avLst/>
          </a:prstGeom>
          <a:noFill/>
        </p:spPr>
      </p:pic>
      <p:sp>
        <p:nvSpPr>
          <p:cNvPr id="3" name="Выноска-облако 2"/>
          <p:cNvSpPr/>
          <p:nvPr/>
        </p:nvSpPr>
        <p:spPr>
          <a:xfrm>
            <a:off x="285720" y="2643182"/>
            <a:ext cx="4500594" cy="1785950"/>
          </a:xfrm>
          <a:prstGeom prst="cloudCallout">
            <a:avLst>
              <a:gd name="adj1" fmla="val -18451"/>
              <a:gd name="adj2" fmla="val 86444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Как же узнать, какое из этих животных — насекомое?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5" name="Выноска-облако 4"/>
          <p:cNvSpPr/>
          <p:nvPr/>
        </p:nvSpPr>
        <p:spPr>
          <a:xfrm>
            <a:off x="4500562" y="4929198"/>
            <a:ext cx="4357718" cy="1785950"/>
          </a:xfrm>
          <a:prstGeom prst="cloudCallout">
            <a:avLst>
              <a:gd name="adj1" fmla="val 8774"/>
              <a:gd name="adj2" fmla="val -117320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Посмотри на меня. Я – насекомое.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pic>
        <p:nvPicPr>
          <p:cNvPr id="21508" name="Picture 4" descr="Картинка 56 из 74917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714612" y="5072074"/>
            <a:ext cx="1143008" cy="1211588"/>
          </a:xfrm>
          <a:prstGeom prst="rect">
            <a:avLst/>
          </a:prstGeom>
          <a:noFill/>
        </p:spPr>
      </p:pic>
      <p:pic>
        <p:nvPicPr>
          <p:cNvPr id="21512" name="Picture 8" descr="Картинка 104 из 74917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500166" y="1071546"/>
            <a:ext cx="1500198" cy="1212281"/>
          </a:xfrm>
          <a:prstGeom prst="rect">
            <a:avLst/>
          </a:prstGeom>
          <a:noFill/>
        </p:spPr>
      </p:pic>
    </p:spTree>
  </p:cSld>
  <p:clrMapOvr>
    <a:masterClrMapping/>
  </p:clrMapOvr>
  <p:transition advTm="5000">
    <p:randomBar dir="vert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6" name="Picture 6" descr="Картинка 500 из 67411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EFEFC"/>
              </a:clrFrom>
              <a:clrTo>
                <a:srgbClr val="FEFEFC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1071546"/>
            <a:ext cx="6000760" cy="5572164"/>
          </a:xfrm>
          <a:prstGeom prst="rect">
            <a:avLst/>
          </a:prstGeom>
          <a:noFill/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5572132" y="5500702"/>
            <a:ext cx="3571868" cy="1143000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БАБОЧКА</a:t>
            </a:r>
            <a:endParaRPr lang="ru-RU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Блок-схема: процесс 5"/>
          <p:cNvSpPr/>
          <p:nvPr/>
        </p:nvSpPr>
        <p:spPr>
          <a:xfrm>
            <a:off x="5000628" y="5857892"/>
            <a:ext cx="1000132" cy="785818"/>
          </a:xfrm>
          <a:prstGeom prst="flowChartProcess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0" name="Скругленная соединительная линия 9"/>
          <p:cNvCxnSpPr/>
          <p:nvPr/>
        </p:nvCxnSpPr>
        <p:spPr>
          <a:xfrm rot="16200000" flipH="1">
            <a:off x="4071934" y="5143512"/>
            <a:ext cx="428628" cy="142876"/>
          </a:xfrm>
          <a:prstGeom prst="curvedConnector3">
            <a:avLst>
              <a:gd name="adj1" fmla="val 50000"/>
            </a:avLst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2" name="Прямоугольник 11"/>
          <p:cNvSpPr/>
          <p:nvPr/>
        </p:nvSpPr>
        <p:spPr>
          <a:xfrm>
            <a:off x="2786050" y="6215082"/>
            <a:ext cx="1214446" cy="500066"/>
          </a:xfrm>
          <a:prstGeom prst="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НОГИ</a:t>
            </a:r>
            <a:endParaRPr lang="ru-RU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3786182" y="5715016"/>
            <a:ext cx="1071570" cy="500066"/>
          </a:xfrm>
          <a:prstGeom prst="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ГРУДЬ</a:t>
            </a:r>
            <a:endParaRPr lang="ru-RU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4429124" y="5214950"/>
            <a:ext cx="1500198" cy="500066"/>
          </a:xfrm>
          <a:prstGeom prst="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ХОБОТОК</a:t>
            </a:r>
            <a:endParaRPr lang="ru-RU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4643438" y="4500570"/>
            <a:ext cx="1357322" cy="500066"/>
          </a:xfrm>
          <a:prstGeom prst="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ГОЛОВА</a:t>
            </a:r>
            <a:endParaRPr lang="ru-RU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5572132" y="3143248"/>
            <a:ext cx="1285884" cy="500066"/>
          </a:xfrm>
          <a:prstGeom prst="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УСИКИ</a:t>
            </a:r>
            <a:endParaRPr lang="ru-RU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642910" y="6072206"/>
            <a:ext cx="1643074" cy="500066"/>
          </a:xfrm>
          <a:prstGeom prst="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БРЮШКО</a:t>
            </a:r>
            <a:endParaRPr lang="ru-RU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214282" y="1928802"/>
            <a:ext cx="1643074" cy="500066"/>
          </a:xfrm>
          <a:prstGeom prst="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КРЫЛЬЯ</a:t>
            </a:r>
            <a:endParaRPr lang="ru-RU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20" name="Выноска-облако 19"/>
          <p:cNvSpPr/>
          <p:nvPr/>
        </p:nvSpPr>
        <p:spPr>
          <a:xfrm>
            <a:off x="5572132" y="928670"/>
            <a:ext cx="3429024" cy="1643074"/>
          </a:xfrm>
          <a:prstGeom prst="cloudCallout">
            <a:avLst>
              <a:gd name="adj1" fmla="val 32458"/>
              <a:gd name="adj2" fmla="val -3198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endParaRPr lang="ru-RU" sz="1600" b="1" dirty="0" smtClean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Times New Roman" pitchFamily="18" charset="0"/>
            </a:endParaRPr>
          </a:p>
          <a:p>
            <a:pPr lvl="0" algn="ctr"/>
            <a:r>
              <a:rPr lang="ru-RU" sz="16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Times New Roman" pitchFamily="18" charset="0"/>
              </a:rPr>
              <a:t>Шевелились у цветка</a:t>
            </a:r>
            <a:br>
              <a:rPr lang="ru-RU" sz="16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Times New Roman" pitchFamily="18" charset="0"/>
              </a:rPr>
            </a:br>
            <a:r>
              <a:rPr lang="ru-RU" sz="16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Times New Roman" pitchFamily="18" charset="0"/>
              </a:rPr>
              <a:t>Все четыре лепестка.</a:t>
            </a:r>
            <a:br>
              <a:rPr lang="ru-RU" sz="16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Times New Roman" pitchFamily="18" charset="0"/>
              </a:rPr>
            </a:br>
            <a:r>
              <a:rPr lang="ru-RU" sz="16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Times New Roman" pitchFamily="18" charset="0"/>
              </a:rPr>
              <a:t>Я сорвать его хотел, —</a:t>
            </a:r>
            <a:br>
              <a:rPr lang="ru-RU" sz="16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Times New Roman" pitchFamily="18" charset="0"/>
              </a:rPr>
            </a:br>
            <a:r>
              <a:rPr lang="ru-RU" sz="16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Times New Roman" pitchFamily="18" charset="0"/>
              </a:rPr>
              <a:t>Он вспорхнул и улетел.</a:t>
            </a:r>
            <a:endParaRPr lang="ru-RU" sz="16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pPr algn="ctr"/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</p:spTree>
  </p:cSld>
  <p:clrMapOvr>
    <a:masterClrMapping/>
  </p:clrMapOvr>
  <p:transition advTm="5000">
    <p:randomBar dir="vert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Официальная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306</TotalTime>
  <Words>518</Words>
  <Application>Microsoft Office PowerPoint</Application>
  <PresentationFormat>Экран (4:3)</PresentationFormat>
  <Paragraphs>96</Paragraphs>
  <Slides>51</Slides>
  <Notes>0</Notes>
  <HiddenSlides>0</HiddenSlides>
  <MMClips>4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51</vt:i4>
      </vt:variant>
    </vt:vector>
  </HeadingPairs>
  <TitlesOfParts>
    <vt:vector size="57" baseType="lpstr">
      <vt:lpstr>Calibri</vt:lpstr>
      <vt:lpstr>Constantia</vt:lpstr>
      <vt:lpstr>Karmen</vt:lpstr>
      <vt:lpstr>Times New Roman</vt:lpstr>
      <vt:lpstr>Wingdings 2</vt:lpstr>
      <vt:lpstr>Поток</vt:lpstr>
      <vt:lpstr>Мир вокруг нас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БАБОЧКА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Мир вокруг нас</dc:title>
  <dc:creator>Ирина</dc:creator>
  <cp:lastModifiedBy>Сергей</cp:lastModifiedBy>
  <cp:revision>40</cp:revision>
  <dcterms:created xsi:type="dcterms:W3CDTF">2009-07-24T22:36:39Z</dcterms:created>
  <dcterms:modified xsi:type="dcterms:W3CDTF">2015-08-24T09:09:06Z</dcterms:modified>
</cp:coreProperties>
</file>