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22D1-2C42-4A28-BB37-5A842DC9FC99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FA2B-2147-497F-B036-B8BEF060C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75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5.jpeg"/><Relationship Id="rId21" Type="http://schemas.openxmlformats.org/officeDocument/2006/relationships/image" Target="../media/image20.png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hyperlink" Target="http://www.rosinka.vrn.ru/pp/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hyperlink" Target="http://www.lemitec.de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473574"/>
            <a:ext cx="7414592" cy="8195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Автоматизация звука С.       Место звука в слове.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5696" y="5038328"/>
            <a:ext cx="3632448" cy="1631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2000" dirty="0" smtClean="0">
                <a:solidFill>
                  <a:schemeClr val="bg1"/>
                </a:solidFill>
              </a:rPr>
              <a:t> Н.А.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7698" y="2485345"/>
            <a:ext cx="71047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спрятался звук С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6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816243" cy="720080"/>
          </a:xfrm>
          <a:prstGeom prst="rect">
            <a:avLst/>
          </a:prstGeom>
          <a:noFill/>
        </p:spPr>
      </p:pic>
      <p:pic>
        <p:nvPicPr>
          <p:cNvPr id="7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«ГДЕ СПРЯТАЛСЯ ЗВУК 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, определение места звука в слове.</a:t>
            </a:r>
          </a:p>
          <a:p>
            <a:r>
              <a:rPr lang="ru-RU" dirty="0" smtClean="0"/>
              <a:t>Правила игры: На игровом поле размещены предметы, в названиях которых есть звук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smtClean="0"/>
              <a:t>]</a:t>
            </a:r>
            <a:r>
              <a:rPr lang="ru-RU" dirty="0" smtClean="0"/>
              <a:t>. Их нужно расставить в шкаф: на верхнюю полочку, если звук находится в начале слова, на среднюю – если в середине слова, на нижнюю – если в конце слова.</a:t>
            </a:r>
          </a:p>
          <a:p>
            <a:r>
              <a:rPr lang="ru-RU" sz="2000" dirty="0" smtClean="0"/>
              <a:t>Примечание: начинать называть предметы с левого верхнего угла: пенал и т.д. по порядку до лотоса.</a:t>
            </a:r>
            <a:endParaRPr lang="ru-RU" sz="20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58088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673505F4-94E0-4BD4-AE81-6C88A4F2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92825"/>
            <a:ext cx="640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dirty="0"/>
              <a:t>Макрос создал </a:t>
            </a:r>
            <a:r>
              <a:rPr lang="en-US" altLang="ru-RU" sz="1200" dirty="0">
                <a:hlinkClick r:id="rId4"/>
              </a:rPr>
              <a:t>Hans W. </a:t>
            </a:r>
            <a:r>
              <a:rPr lang="en-US" altLang="ru-RU" sz="1200" dirty="0" err="1">
                <a:hlinkClick r:id="rId4"/>
              </a:rPr>
              <a:t>Hofman</a:t>
            </a:r>
            <a:r>
              <a:rPr lang="ru-RU" altLang="ru-RU" sz="1200" dirty="0"/>
              <a:t>, </a:t>
            </a:r>
            <a:br>
              <a:rPr lang="ru-RU" altLang="ru-RU" sz="1200" dirty="0"/>
            </a:br>
            <a:r>
              <a:rPr lang="ru-RU" altLang="ru-RU" sz="1200" dirty="0"/>
              <a:t>Макрос оптимизировал </a:t>
            </a:r>
            <a:r>
              <a:rPr lang="ru-RU" altLang="ru-RU" sz="1200" dirty="0">
                <a:hlinkClick r:id="rId5"/>
              </a:rPr>
              <a:t>А.Н. </a:t>
            </a:r>
            <a:r>
              <a:rPr lang="ru-RU" altLang="ru-RU" sz="1200" dirty="0" err="1">
                <a:hlinkClick r:id="rId5"/>
              </a:rPr>
              <a:t>Комаровский</a:t>
            </a:r>
            <a:endParaRPr lang="ru-RU" altLang="ru-RU" sz="1200" dirty="0"/>
          </a:p>
        </p:txBody>
      </p:sp>
      <p:pic>
        <p:nvPicPr>
          <p:cNvPr id="8" name="Picture 14" descr="https://thumbs.dreamstime.com/b/%D0%BF%D1%83%D1%81%D1%82%D1%8B%D0%B5-%D0%B5%D1%80%D0%B5%D0%B2%D1%8F%D0%BD%D0%BD%D1%8B%D0%B5-%D0%BA%D0%BD%D0%B8%D0%B6%D0%BD%D1%8B%D0%B5-%D0%BF%D0%BE-%D0%BA%D0%B8-95841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9608" y="188640"/>
            <a:ext cx="4680520" cy="4680520"/>
          </a:xfrm>
          <a:prstGeom prst="rect">
            <a:avLst/>
          </a:prstGeom>
          <a:noFill/>
        </p:spPr>
      </p:pic>
      <p:sp>
        <p:nvSpPr>
          <p:cNvPr id="23" name="Стрелка вправо 22">
            <a:hlinkClick r:id="" action="ppaction://hlinkshowjump?jump=nextslide">
              <a:snd r:embed="rId7" name="applause.wav"/>
            </a:hlinkClick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24" descr="http://pngimg.com/uploads/flippers/flippers_PNG37470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196752"/>
            <a:ext cx="899592" cy="698742"/>
          </a:xfrm>
          <a:prstGeom prst="rect">
            <a:avLst/>
          </a:prstGeom>
          <a:noFill/>
        </p:spPr>
      </p:pic>
      <p:pic>
        <p:nvPicPr>
          <p:cNvPr id="30" name="Picture 284" descr="https://i.pinimg.com/originals/7d/fb/43/7dfb4382c9976797c5cb6478092013c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5301208"/>
            <a:ext cx="982999" cy="1193322"/>
          </a:xfrm>
          <a:prstGeom prst="rect">
            <a:avLst/>
          </a:prstGeom>
          <a:noFill/>
        </p:spPr>
      </p:pic>
      <p:pic>
        <p:nvPicPr>
          <p:cNvPr id="36" name="Picture 270" descr="https://pngicon.ru/file/uploads/kartinka-lot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384372"/>
            <a:ext cx="961467" cy="820492"/>
          </a:xfrm>
          <a:prstGeom prst="rect">
            <a:avLst/>
          </a:prstGeom>
          <a:noFill/>
        </p:spPr>
      </p:pic>
      <p:pic>
        <p:nvPicPr>
          <p:cNvPr id="38" name="Picture 344" descr="https://1lodka.ru/upload/iblock/f27/f2797e890b5baac0dca390d86bf73f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916832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4" descr="https://easydrawingguides.com/wp-content/uploads/2018/12/Scooter-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3432" y="338906"/>
            <a:ext cx="860376" cy="857846"/>
          </a:xfrm>
          <a:prstGeom prst="rect">
            <a:avLst/>
          </a:prstGeom>
          <a:noFill/>
        </p:spPr>
      </p:pic>
      <p:pic>
        <p:nvPicPr>
          <p:cNvPr id="10" name="Picture 64" descr="C:\Users\comp\Desktop\ИГРЫ НА САЙТ КАРАНТИН\Автоматизация С в прямых слогах\солдат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797152"/>
            <a:ext cx="978650" cy="1368152"/>
          </a:xfrm>
          <a:prstGeom prst="rect">
            <a:avLst/>
          </a:prstGeom>
          <a:noFill/>
        </p:spPr>
      </p:pic>
      <p:pic>
        <p:nvPicPr>
          <p:cNvPr id="11" name="Picture 10" descr="https://storage.needpix.com/rsynced_images/battle-2024532_128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90839">
            <a:off x="7377245" y="787067"/>
            <a:ext cx="1246784" cy="623392"/>
          </a:xfrm>
          <a:prstGeom prst="rect">
            <a:avLst/>
          </a:prstGeom>
          <a:noFill/>
        </p:spPr>
      </p:pic>
      <p:pic>
        <p:nvPicPr>
          <p:cNvPr id="12" name="Picture 106" descr="https://webstockreview.net/images/clipart-box-chest-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2780928"/>
            <a:ext cx="936104" cy="804714"/>
          </a:xfrm>
          <a:prstGeom prst="rect">
            <a:avLst/>
          </a:prstGeom>
          <a:noFill/>
        </p:spPr>
      </p:pic>
      <p:pic>
        <p:nvPicPr>
          <p:cNvPr id="13" name="Picture 111" descr="C:\Users\comp\Desktop\ИГРЫ НА САЙТ КАРАНТИН\Лялькам\КТО ЧТО ЕСТ\57bd505b5c55f156bb81e4f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3861048"/>
            <a:ext cx="822456" cy="626361"/>
          </a:xfrm>
          <a:prstGeom prst="rect">
            <a:avLst/>
          </a:prstGeom>
          <a:noFill/>
        </p:spPr>
      </p:pic>
      <p:pic>
        <p:nvPicPr>
          <p:cNvPr id="14" name="Picture 6" descr="https://img-fotki.yandex.ru/get/1126624/16969765.279/0_ae6d7_dd958de8_ori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064" y="4869160"/>
            <a:ext cx="1368152" cy="876305"/>
          </a:xfrm>
          <a:prstGeom prst="rect">
            <a:avLst/>
          </a:prstGeom>
          <a:noFill/>
        </p:spPr>
      </p:pic>
      <p:pic>
        <p:nvPicPr>
          <p:cNvPr id="15" name="Picture 20" descr="https://i.pinimg.com/originals/29/2d/5a/292d5a01b374fbfed3b6725d760a5f5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87880" y="5085184"/>
            <a:ext cx="804464" cy="936104"/>
          </a:xfrm>
          <a:prstGeom prst="rect">
            <a:avLst/>
          </a:prstGeom>
          <a:noFill/>
        </p:spPr>
      </p:pic>
      <p:pic>
        <p:nvPicPr>
          <p:cNvPr id="16" name="Picture 25" descr="https://blog.aport.ru/wp-content/uploads/2016/09/Vyibiraem-sanki-dlya-detey-i-vzroslyih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57287" y="5877272"/>
            <a:ext cx="1118969" cy="635539"/>
          </a:xfrm>
          <a:prstGeom prst="rect">
            <a:avLst/>
          </a:prstGeom>
          <a:noFill/>
        </p:spPr>
      </p:pic>
      <p:pic>
        <p:nvPicPr>
          <p:cNvPr id="17" name="Picture 23" descr="https://fastpic.co/images/40el5f08e648ec3975a7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31640" y="260648"/>
            <a:ext cx="723946" cy="849019"/>
          </a:xfrm>
          <a:prstGeom prst="rect">
            <a:avLst/>
          </a:prstGeom>
          <a:noFill/>
        </p:spPr>
      </p:pic>
      <p:pic>
        <p:nvPicPr>
          <p:cNvPr id="19" name="Picture 120" descr="https://i.pinimg.com/originals/74/55/0d/74550de0de7397d825b06514821d22ee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48264" y="5333251"/>
            <a:ext cx="792088" cy="1192093"/>
          </a:xfrm>
          <a:prstGeom prst="rect">
            <a:avLst/>
          </a:prstGeom>
          <a:noFill/>
        </p:spPr>
      </p:pic>
      <p:pic>
        <p:nvPicPr>
          <p:cNvPr id="20" name="Picture 122" descr="https://interior-stickers.ru/39491-thickbox_default/globus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31640" y="4365104"/>
            <a:ext cx="936104" cy="936104"/>
          </a:xfrm>
          <a:prstGeom prst="rect">
            <a:avLst/>
          </a:prstGeom>
          <a:noFill/>
        </p:spPr>
      </p:pic>
      <p:pic>
        <p:nvPicPr>
          <p:cNvPr id="21" name="Picture 106" descr="https://4.bp.blogspot.com/-kKtqulPiCOE/URZUn5qXT-I/AAAAAAAAAyc/cgXcAhxG3zk/s1600/virus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99992" y="5661248"/>
            <a:ext cx="1037953" cy="1008112"/>
          </a:xfrm>
          <a:prstGeom prst="rect">
            <a:avLst/>
          </a:prstGeom>
          <a:noFill/>
        </p:spPr>
      </p:pic>
      <p:pic>
        <p:nvPicPr>
          <p:cNvPr id="22" name="Picture 55" descr="https://png.rinvik.ru/files/Kokos-vid-sboku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31640" y="2060848"/>
            <a:ext cx="844077" cy="636833"/>
          </a:xfrm>
          <a:prstGeom prst="rect">
            <a:avLst/>
          </a:prstGeom>
          <a:noFill/>
        </p:spPr>
      </p:pic>
      <p:pic>
        <p:nvPicPr>
          <p:cNvPr id="24" name="Picture 14" descr="https://www.freepngimg.com/thumb/pegasus/80083-diamond-mythical-purple-embroidery-painting-creature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56376" y="205694"/>
            <a:ext cx="1008112" cy="1063066"/>
          </a:xfrm>
          <a:prstGeom prst="rect">
            <a:avLst/>
          </a:prstGeom>
          <a:noFill/>
        </p:spPr>
      </p:pic>
      <p:pic>
        <p:nvPicPr>
          <p:cNvPr id="3074" name="Picture 2" descr="http://pngimg.com/uploads/carnival_mask/carnival_mask_PNG31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03648" y="3573016"/>
            <a:ext cx="1056312" cy="731372"/>
          </a:xfrm>
          <a:prstGeom prst="rect">
            <a:avLst/>
          </a:prstGeom>
          <a:noFill/>
        </p:spPr>
      </p:pic>
      <p:pic>
        <p:nvPicPr>
          <p:cNvPr id="3078" name="Picture 6" descr="https://ava-group48.ru/images/virtuemart/product/kaska_amparo_baykal_lyuks_13672kh_khrapovik_1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707904" y="4941168"/>
            <a:ext cx="941865" cy="888552"/>
          </a:xfrm>
          <a:prstGeom prst="rect">
            <a:avLst/>
          </a:prstGeom>
          <a:noFill/>
        </p:spPr>
      </p:pic>
      <p:pic>
        <p:nvPicPr>
          <p:cNvPr id="3080" name="Picture 8" descr="https://avatars.mds.yandex.net/get-pdb/2194869/01d8ace9-5539-4023-b3d2-280f04b328c5/s1200?webp=false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059832" y="5581560"/>
            <a:ext cx="1161232" cy="1099317"/>
          </a:xfrm>
          <a:prstGeom prst="rect">
            <a:avLst/>
          </a:prstGeom>
          <a:noFill/>
        </p:spPr>
      </p:pic>
      <p:pic>
        <p:nvPicPr>
          <p:cNvPr id="3086" name="Picture 14" descr="https://funforkids.ru/pictures/sausage/sausage006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92280" y="4653136"/>
            <a:ext cx="1016584" cy="720080"/>
          </a:xfrm>
          <a:prstGeom prst="rect">
            <a:avLst/>
          </a:prstGeom>
          <a:noFill/>
        </p:spPr>
      </p:pic>
      <p:pic>
        <p:nvPicPr>
          <p:cNvPr id="2" name="Picture 2" descr="https://avatars.mds.yandex.net/get-pdb/992060/4d8d3ac6-86d1-4590-a63b-f6c47c00c6fa/s1200?webp=false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464321" y="3100642"/>
            <a:ext cx="1284143" cy="616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9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2359E-6 L 0.17309 0.5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2766E-6 L 0.10226 0.06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9408E-6 L 0.17934 0.137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1711E-6 L 0.20573 0.174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02683E-6 L 0.21649 -0.278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28307E-6 L 0.20209 -0.262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0167E-6 L 0.24792 -0.099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30868 -0.705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5754E-6 L 0.28507 -0.645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5069E-9 L 0.08611 -0.499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6559E-6 L 0.07448 -0.463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0083E-6 L -0.02517 -0.324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6549E-6 L 0.03541 -0.68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961E-6 L -0.01754 -0.717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3377E-6 L -0.2007 -0.280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7567E-6 L -0.22882 -0.325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7299E-6 L -0.17343 -0.6031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014E-6 L -0.1552 -0.538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89824E-7 L -0.17379 -0.0913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933E-6 L -0.22431 -0.0575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991E-6 L -0.19427 0.35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9722E-6 L -0.46146 -0.0696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519E-6 L -0.19687 0.444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7698" y="2485345"/>
            <a:ext cx="71047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31054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125</Words>
  <Application>Microsoft Office PowerPoint</Application>
  <PresentationFormat>Экран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Автоматизация звука С.       Место звука в слове. </vt:lpstr>
      <vt:lpstr>ИГРА «ГДЕ СПРЯТАЛСЯ ЗВУК Л»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Л.</dc:title>
  <dc:creator>Наталья Самофеева</dc:creator>
  <cp:lastModifiedBy>comp</cp:lastModifiedBy>
  <cp:revision>40</cp:revision>
  <dcterms:created xsi:type="dcterms:W3CDTF">2020-04-08T05:42:26Z</dcterms:created>
  <dcterms:modified xsi:type="dcterms:W3CDTF">2020-05-13T05:43:16Z</dcterms:modified>
</cp:coreProperties>
</file>