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59" r:id="rId4"/>
    <p:sldId id="263" r:id="rId5"/>
    <p:sldId id="264" r:id="rId6"/>
    <p:sldId id="265" r:id="rId7"/>
    <p:sldId id="256" r:id="rId8"/>
    <p:sldId id="270" r:id="rId9"/>
    <p:sldId id="257" r:id="rId10"/>
    <p:sldId id="272" r:id="rId11"/>
    <p:sldId id="275" r:id="rId12"/>
    <p:sldId id="276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0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резентация &quot;Время суток&quot;."/>
          <p:cNvPicPr>
            <a:picLocks noChangeAspect="1" noChangeArrowheads="1"/>
          </p:cNvPicPr>
          <p:nvPr/>
        </p:nvPicPr>
        <p:blipFill>
          <a:blip r:embed="rId2" cstate="print"/>
          <a:srcRect l="7084" t="5600" r="13117" b="6201"/>
          <a:stretch>
            <a:fillRect/>
          </a:stretch>
        </p:blipFill>
        <p:spPr bwMode="auto">
          <a:xfrm>
            <a:off x="3671392" y="0"/>
            <a:ext cx="5472608" cy="453650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3568" y="5517232"/>
            <a:ext cx="43588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Arial Black" pitchFamily="34" charset="0"/>
              </a:rPr>
              <a:t>Части суток</a:t>
            </a:r>
            <a:endParaRPr lang="ru-RU" sz="4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013176"/>
            <a:ext cx="2374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Интерактивная игра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завтрак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36099" t="74937" r="36364" b="1751"/>
          <a:stretch>
            <a:fillRect/>
          </a:stretch>
        </p:blipFill>
        <p:spPr bwMode="auto">
          <a:xfrm>
            <a:off x="7092280" y="2204864"/>
            <a:ext cx="1396212" cy="1429775"/>
          </a:xfrm>
          <a:prstGeom prst="rect">
            <a:avLst/>
          </a:prstGeom>
          <a:noFill/>
        </p:spPr>
      </p:pic>
      <p:pic>
        <p:nvPicPr>
          <p:cNvPr id="7" name="спит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7294" t="74807" r="65400" b="1880"/>
          <a:stretch>
            <a:fillRect/>
          </a:stretch>
        </p:blipFill>
        <p:spPr bwMode="auto">
          <a:xfrm>
            <a:off x="7461448" y="5013176"/>
            <a:ext cx="1394520" cy="1440160"/>
          </a:xfrm>
          <a:prstGeom prst="rect">
            <a:avLst/>
          </a:prstGeom>
          <a:noFill/>
        </p:spPr>
      </p:pic>
      <p:pic>
        <p:nvPicPr>
          <p:cNvPr id="8" name="чистит зубы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245" t="1410" r="65557" b="75277"/>
          <a:stretch>
            <a:fillRect/>
          </a:stretch>
        </p:blipFill>
        <p:spPr bwMode="auto">
          <a:xfrm>
            <a:off x="4211960" y="260648"/>
            <a:ext cx="1368152" cy="1368152"/>
          </a:xfrm>
          <a:prstGeom prst="rect">
            <a:avLst/>
          </a:prstGeom>
          <a:noFill/>
        </p:spPr>
      </p:pic>
      <p:pic>
        <p:nvPicPr>
          <p:cNvPr id="9" name="моется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8878" t="1281" r="3945" b="75406"/>
          <a:stretch>
            <a:fillRect/>
          </a:stretch>
        </p:blipFill>
        <p:spPr bwMode="auto">
          <a:xfrm>
            <a:off x="5724128" y="5071654"/>
            <a:ext cx="1331640" cy="1381682"/>
          </a:xfrm>
          <a:prstGeom prst="rect">
            <a:avLst/>
          </a:prstGeom>
          <a:noFill/>
        </p:spPr>
      </p:pic>
      <p:pic>
        <p:nvPicPr>
          <p:cNvPr id="10" name="расчестка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7701" t="74420" r="4101" b="2268"/>
          <a:stretch>
            <a:fillRect/>
          </a:stretch>
        </p:blipFill>
        <p:spPr bwMode="auto">
          <a:xfrm>
            <a:off x="3707904" y="4941168"/>
            <a:ext cx="1368152" cy="1368152"/>
          </a:xfrm>
          <a:prstGeom prst="rect">
            <a:avLst/>
          </a:prstGeom>
          <a:noFill/>
        </p:spPr>
      </p:pic>
      <p:pic>
        <p:nvPicPr>
          <p:cNvPr id="11" name="обед" descr="C:\Users\Contra\Pictures\b1677c8e76c749a948141522447adb81.jpg"/>
          <p:cNvPicPr>
            <a:picLocks noChangeAspect="1" noChangeArrowheads="1"/>
          </p:cNvPicPr>
          <p:nvPr/>
        </p:nvPicPr>
        <p:blipFill>
          <a:blip r:embed="rId4" cstate="print"/>
          <a:srcRect l="4192" t="38308" r="72547" b="33840"/>
          <a:stretch>
            <a:fillRect/>
          </a:stretch>
        </p:blipFill>
        <p:spPr bwMode="auto">
          <a:xfrm>
            <a:off x="5538965" y="3212976"/>
            <a:ext cx="1299573" cy="1705690"/>
          </a:xfrm>
          <a:prstGeom prst="rect">
            <a:avLst/>
          </a:prstGeom>
          <a:noFill/>
        </p:spPr>
      </p:pic>
      <p:pic>
        <p:nvPicPr>
          <p:cNvPr id="12" name="платье" descr="C:\Users\Contra\Pictures\b1677c8e76c749a948141522447adb81.jpg"/>
          <p:cNvPicPr>
            <a:picLocks noChangeAspect="1" noChangeArrowheads="1"/>
          </p:cNvPicPr>
          <p:nvPr/>
        </p:nvPicPr>
        <p:blipFill>
          <a:blip r:embed="rId4" cstate="print"/>
          <a:srcRect l="65084" t="68659" r="2932" b="3489"/>
          <a:stretch>
            <a:fillRect/>
          </a:stretch>
        </p:blipFill>
        <p:spPr bwMode="auto">
          <a:xfrm>
            <a:off x="2555776" y="489764"/>
            <a:ext cx="1344149" cy="1283052"/>
          </a:xfrm>
          <a:prstGeom prst="rect">
            <a:avLst/>
          </a:prstGeom>
          <a:noFill/>
        </p:spPr>
      </p:pic>
      <p:pic>
        <p:nvPicPr>
          <p:cNvPr id="15" name="поливает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978" t="62941" r="54006" b="9252"/>
          <a:stretch>
            <a:fillRect/>
          </a:stretch>
        </p:blipFill>
        <p:spPr bwMode="auto">
          <a:xfrm>
            <a:off x="179512" y="2852936"/>
            <a:ext cx="2073830" cy="1481307"/>
          </a:xfrm>
          <a:prstGeom prst="rect">
            <a:avLst/>
          </a:prstGeom>
          <a:noFill/>
        </p:spPr>
      </p:pic>
      <p:pic>
        <p:nvPicPr>
          <p:cNvPr id="16" name="одевается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71330" t="33582" r="4660" b="37221"/>
          <a:stretch>
            <a:fillRect/>
          </a:stretch>
        </p:blipFill>
        <p:spPr bwMode="auto">
          <a:xfrm>
            <a:off x="3851920" y="1997841"/>
            <a:ext cx="1419586" cy="1863207"/>
          </a:xfrm>
          <a:prstGeom prst="rect">
            <a:avLst/>
          </a:prstGeom>
          <a:noFill/>
        </p:spPr>
      </p:pic>
      <p:pic>
        <p:nvPicPr>
          <p:cNvPr id="17" name="игрушки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5141" t="33420" r="28845" b="34602"/>
          <a:stretch>
            <a:fillRect/>
          </a:stretch>
        </p:blipFill>
        <p:spPr bwMode="auto">
          <a:xfrm>
            <a:off x="2555776" y="3356992"/>
            <a:ext cx="1599830" cy="1533170"/>
          </a:xfrm>
          <a:prstGeom prst="rect">
            <a:avLst/>
          </a:prstGeom>
          <a:noFill/>
        </p:spPr>
      </p:pic>
      <p:pic>
        <p:nvPicPr>
          <p:cNvPr id="19" name="заправляет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57300" t="1119" r="5185" b="66903"/>
          <a:stretch>
            <a:fillRect/>
          </a:stretch>
        </p:blipFill>
        <p:spPr bwMode="auto">
          <a:xfrm>
            <a:off x="251520" y="4932528"/>
            <a:ext cx="1800200" cy="1656184"/>
          </a:xfrm>
          <a:prstGeom prst="rect">
            <a:avLst/>
          </a:prstGeom>
          <a:noFill/>
        </p:spPr>
      </p:pic>
      <p:pic>
        <p:nvPicPr>
          <p:cNvPr id="20" name="зарядка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0115" t="957" r="44375" b="68456"/>
          <a:stretch>
            <a:fillRect/>
          </a:stretch>
        </p:blipFill>
        <p:spPr bwMode="auto">
          <a:xfrm>
            <a:off x="5868144" y="476672"/>
            <a:ext cx="1415726" cy="1832117"/>
          </a:xfrm>
          <a:prstGeom prst="rect">
            <a:avLst/>
          </a:prstGeom>
          <a:noFill/>
        </p:spPr>
      </p:pic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2" descr="Презентация &quot;Время суток&quot;."/>
          <p:cNvPicPr>
            <a:picLocks noChangeAspect="1" noChangeArrowheads="1"/>
          </p:cNvPicPr>
          <p:nvPr/>
        </p:nvPicPr>
        <p:blipFill>
          <a:blip r:embed="rId6" cstate="print"/>
          <a:srcRect l="49083" t="5600" r="13117" b="52400"/>
          <a:stretch>
            <a:fillRect/>
          </a:stretch>
        </p:blipFill>
        <p:spPr bwMode="auto">
          <a:xfrm>
            <a:off x="0" y="0"/>
            <a:ext cx="1695331" cy="1412776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7659298" y="0"/>
            <a:ext cx="14847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Arial Black" pitchFamily="34" charset="0"/>
              </a:rPr>
              <a:t>ДЕНЬ</a:t>
            </a:r>
            <a:endParaRPr lang="ru-RU" sz="32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завтрак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36099" t="74937" r="36364" b="1751"/>
          <a:stretch>
            <a:fillRect/>
          </a:stretch>
        </p:blipFill>
        <p:spPr bwMode="auto">
          <a:xfrm>
            <a:off x="7092280" y="2204864"/>
            <a:ext cx="1396212" cy="1429775"/>
          </a:xfrm>
          <a:prstGeom prst="rect">
            <a:avLst/>
          </a:prstGeom>
          <a:noFill/>
        </p:spPr>
      </p:pic>
      <p:pic>
        <p:nvPicPr>
          <p:cNvPr id="7" name="спит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7294" t="74807" r="65400" b="1880"/>
          <a:stretch>
            <a:fillRect/>
          </a:stretch>
        </p:blipFill>
        <p:spPr bwMode="auto">
          <a:xfrm>
            <a:off x="7461448" y="5013176"/>
            <a:ext cx="1394520" cy="1440160"/>
          </a:xfrm>
          <a:prstGeom prst="rect">
            <a:avLst/>
          </a:prstGeom>
          <a:noFill/>
        </p:spPr>
      </p:pic>
      <p:pic>
        <p:nvPicPr>
          <p:cNvPr id="8" name="чистит зубы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245" t="1410" r="65557" b="75277"/>
          <a:stretch>
            <a:fillRect/>
          </a:stretch>
        </p:blipFill>
        <p:spPr bwMode="auto">
          <a:xfrm>
            <a:off x="4211960" y="260648"/>
            <a:ext cx="1368152" cy="1368152"/>
          </a:xfrm>
          <a:prstGeom prst="rect">
            <a:avLst/>
          </a:prstGeom>
          <a:noFill/>
        </p:spPr>
      </p:pic>
      <p:pic>
        <p:nvPicPr>
          <p:cNvPr id="9" name="моется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8878" t="1281" r="3945" b="75406"/>
          <a:stretch>
            <a:fillRect/>
          </a:stretch>
        </p:blipFill>
        <p:spPr bwMode="auto">
          <a:xfrm>
            <a:off x="5724128" y="5071654"/>
            <a:ext cx="1331640" cy="1381682"/>
          </a:xfrm>
          <a:prstGeom prst="rect">
            <a:avLst/>
          </a:prstGeom>
          <a:noFill/>
        </p:spPr>
      </p:pic>
      <p:pic>
        <p:nvPicPr>
          <p:cNvPr id="10" name="расчестка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7701" t="74420" r="4101" b="2268"/>
          <a:stretch>
            <a:fillRect/>
          </a:stretch>
        </p:blipFill>
        <p:spPr bwMode="auto">
          <a:xfrm>
            <a:off x="3707904" y="5085184"/>
            <a:ext cx="1368152" cy="1368152"/>
          </a:xfrm>
          <a:prstGeom prst="rect">
            <a:avLst/>
          </a:prstGeom>
          <a:noFill/>
        </p:spPr>
      </p:pic>
      <p:pic>
        <p:nvPicPr>
          <p:cNvPr id="11" name="обед" descr="C:\Users\Contra\Pictures\b1677c8e76c749a948141522447adb81.jpg"/>
          <p:cNvPicPr>
            <a:picLocks noChangeAspect="1" noChangeArrowheads="1"/>
          </p:cNvPicPr>
          <p:nvPr/>
        </p:nvPicPr>
        <p:blipFill>
          <a:blip r:embed="rId4" cstate="print"/>
          <a:srcRect l="4192" t="38308" r="72547" b="33840"/>
          <a:stretch>
            <a:fillRect/>
          </a:stretch>
        </p:blipFill>
        <p:spPr bwMode="auto">
          <a:xfrm>
            <a:off x="5538965" y="3212976"/>
            <a:ext cx="1299573" cy="1705690"/>
          </a:xfrm>
          <a:prstGeom prst="rect">
            <a:avLst/>
          </a:prstGeom>
          <a:noFill/>
        </p:spPr>
      </p:pic>
      <p:pic>
        <p:nvPicPr>
          <p:cNvPr id="12" name="платье" descr="C:\Users\Contra\Pictures\b1677c8e76c749a948141522447adb81.jpg"/>
          <p:cNvPicPr>
            <a:picLocks noChangeAspect="1" noChangeArrowheads="1"/>
          </p:cNvPicPr>
          <p:nvPr/>
        </p:nvPicPr>
        <p:blipFill>
          <a:blip r:embed="rId4" cstate="print"/>
          <a:srcRect l="65084" t="68659" r="2932" b="3489"/>
          <a:stretch>
            <a:fillRect/>
          </a:stretch>
        </p:blipFill>
        <p:spPr bwMode="auto">
          <a:xfrm>
            <a:off x="2555776" y="489764"/>
            <a:ext cx="1344149" cy="1283052"/>
          </a:xfrm>
          <a:prstGeom prst="rect">
            <a:avLst/>
          </a:prstGeom>
          <a:noFill/>
        </p:spPr>
      </p:pic>
      <p:pic>
        <p:nvPicPr>
          <p:cNvPr id="15" name="поливает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978" t="62941" r="54006" b="9252"/>
          <a:stretch>
            <a:fillRect/>
          </a:stretch>
        </p:blipFill>
        <p:spPr bwMode="auto">
          <a:xfrm>
            <a:off x="179512" y="2852936"/>
            <a:ext cx="2073830" cy="1481307"/>
          </a:xfrm>
          <a:prstGeom prst="rect">
            <a:avLst/>
          </a:prstGeom>
          <a:noFill/>
        </p:spPr>
      </p:pic>
      <p:pic>
        <p:nvPicPr>
          <p:cNvPr id="16" name="одевается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71330" t="33582" r="4660" b="37221"/>
          <a:stretch>
            <a:fillRect/>
          </a:stretch>
        </p:blipFill>
        <p:spPr bwMode="auto">
          <a:xfrm>
            <a:off x="3851920" y="1997841"/>
            <a:ext cx="1419586" cy="1863207"/>
          </a:xfrm>
          <a:prstGeom prst="rect">
            <a:avLst/>
          </a:prstGeom>
          <a:noFill/>
        </p:spPr>
      </p:pic>
      <p:pic>
        <p:nvPicPr>
          <p:cNvPr id="17" name="игрушки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5141" t="33420" r="28845" b="34602"/>
          <a:stretch>
            <a:fillRect/>
          </a:stretch>
        </p:blipFill>
        <p:spPr bwMode="auto">
          <a:xfrm>
            <a:off x="2555776" y="3356992"/>
            <a:ext cx="1599830" cy="1533170"/>
          </a:xfrm>
          <a:prstGeom prst="rect">
            <a:avLst/>
          </a:prstGeom>
          <a:noFill/>
        </p:spPr>
      </p:pic>
      <p:pic>
        <p:nvPicPr>
          <p:cNvPr id="19" name="заправляет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57300" t="1119" r="5185" b="66903"/>
          <a:stretch>
            <a:fillRect/>
          </a:stretch>
        </p:blipFill>
        <p:spPr bwMode="auto">
          <a:xfrm>
            <a:off x="251520" y="4932528"/>
            <a:ext cx="1800200" cy="1656184"/>
          </a:xfrm>
          <a:prstGeom prst="rect">
            <a:avLst/>
          </a:prstGeom>
          <a:noFill/>
        </p:spPr>
      </p:pic>
      <p:pic>
        <p:nvPicPr>
          <p:cNvPr id="20" name="зарядка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0115" t="957" r="44375" b="68456"/>
          <a:stretch>
            <a:fillRect/>
          </a:stretch>
        </p:blipFill>
        <p:spPr bwMode="auto">
          <a:xfrm>
            <a:off x="5868144" y="476672"/>
            <a:ext cx="1415726" cy="1832117"/>
          </a:xfrm>
          <a:prstGeom prst="rect">
            <a:avLst/>
          </a:prstGeom>
          <a:noFill/>
        </p:spPr>
      </p:pic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Picture 2" descr="Презентация &quot;Время суток&quot;."/>
          <p:cNvPicPr>
            <a:picLocks noChangeAspect="1" noChangeArrowheads="1"/>
          </p:cNvPicPr>
          <p:nvPr/>
        </p:nvPicPr>
        <p:blipFill>
          <a:blip r:embed="rId6" cstate="print"/>
          <a:srcRect l="7084" t="50073" r="53261" b="6201"/>
          <a:stretch>
            <a:fillRect/>
          </a:stretch>
        </p:blipFill>
        <p:spPr bwMode="auto">
          <a:xfrm>
            <a:off x="0" y="0"/>
            <a:ext cx="1835696" cy="1518094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7420451" y="0"/>
            <a:ext cx="17235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Arial Black" pitchFamily="34" charset="0"/>
              </a:rPr>
              <a:t>ВЕЧЕР</a:t>
            </a:r>
            <a:endParaRPr lang="ru-RU" sz="32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завтрак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36099" t="74937" r="36364" b="1751"/>
          <a:stretch>
            <a:fillRect/>
          </a:stretch>
        </p:blipFill>
        <p:spPr bwMode="auto">
          <a:xfrm>
            <a:off x="7092280" y="2204864"/>
            <a:ext cx="1396212" cy="1429775"/>
          </a:xfrm>
          <a:prstGeom prst="rect">
            <a:avLst/>
          </a:prstGeom>
          <a:noFill/>
        </p:spPr>
      </p:pic>
      <p:pic>
        <p:nvPicPr>
          <p:cNvPr id="7" name="спит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7294" t="74807" r="65400" b="1880"/>
          <a:stretch>
            <a:fillRect/>
          </a:stretch>
        </p:blipFill>
        <p:spPr bwMode="auto">
          <a:xfrm>
            <a:off x="7461448" y="5013176"/>
            <a:ext cx="1394520" cy="1440160"/>
          </a:xfrm>
          <a:prstGeom prst="rect">
            <a:avLst/>
          </a:prstGeom>
          <a:noFill/>
        </p:spPr>
      </p:pic>
      <p:pic>
        <p:nvPicPr>
          <p:cNvPr id="8" name="чистит зубы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245" t="1410" r="65557" b="75277"/>
          <a:stretch>
            <a:fillRect/>
          </a:stretch>
        </p:blipFill>
        <p:spPr bwMode="auto">
          <a:xfrm>
            <a:off x="4211960" y="260648"/>
            <a:ext cx="1368152" cy="1368152"/>
          </a:xfrm>
          <a:prstGeom prst="rect">
            <a:avLst/>
          </a:prstGeom>
          <a:noFill/>
        </p:spPr>
      </p:pic>
      <p:pic>
        <p:nvPicPr>
          <p:cNvPr id="9" name="моется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8878" t="1281" r="3945" b="75406"/>
          <a:stretch>
            <a:fillRect/>
          </a:stretch>
        </p:blipFill>
        <p:spPr bwMode="auto">
          <a:xfrm>
            <a:off x="5724128" y="5071654"/>
            <a:ext cx="1331640" cy="1381682"/>
          </a:xfrm>
          <a:prstGeom prst="rect">
            <a:avLst/>
          </a:prstGeom>
          <a:noFill/>
        </p:spPr>
      </p:pic>
      <p:pic>
        <p:nvPicPr>
          <p:cNvPr id="10" name="расчестка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7701" t="74420" r="4101" b="2268"/>
          <a:stretch>
            <a:fillRect/>
          </a:stretch>
        </p:blipFill>
        <p:spPr bwMode="auto">
          <a:xfrm>
            <a:off x="3707904" y="4941168"/>
            <a:ext cx="1368152" cy="1368152"/>
          </a:xfrm>
          <a:prstGeom prst="rect">
            <a:avLst/>
          </a:prstGeom>
          <a:noFill/>
        </p:spPr>
      </p:pic>
      <p:pic>
        <p:nvPicPr>
          <p:cNvPr id="11" name="обед" descr="C:\Users\Contra\Pictures\b1677c8e76c749a948141522447adb81.jpg"/>
          <p:cNvPicPr>
            <a:picLocks noChangeAspect="1" noChangeArrowheads="1"/>
          </p:cNvPicPr>
          <p:nvPr/>
        </p:nvPicPr>
        <p:blipFill>
          <a:blip r:embed="rId4" cstate="print"/>
          <a:srcRect l="4192" t="38308" r="72547" b="33840"/>
          <a:stretch>
            <a:fillRect/>
          </a:stretch>
        </p:blipFill>
        <p:spPr bwMode="auto">
          <a:xfrm>
            <a:off x="5538965" y="3212976"/>
            <a:ext cx="1299573" cy="1705690"/>
          </a:xfrm>
          <a:prstGeom prst="rect">
            <a:avLst/>
          </a:prstGeom>
          <a:noFill/>
        </p:spPr>
      </p:pic>
      <p:pic>
        <p:nvPicPr>
          <p:cNvPr id="12" name="платье" descr="C:\Users\Contra\Pictures\b1677c8e76c749a948141522447adb81.jpg"/>
          <p:cNvPicPr>
            <a:picLocks noChangeAspect="1" noChangeArrowheads="1"/>
          </p:cNvPicPr>
          <p:nvPr/>
        </p:nvPicPr>
        <p:blipFill>
          <a:blip r:embed="rId4" cstate="print"/>
          <a:srcRect l="65084" t="68659" r="2932" b="3489"/>
          <a:stretch>
            <a:fillRect/>
          </a:stretch>
        </p:blipFill>
        <p:spPr bwMode="auto">
          <a:xfrm>
            <a:off x="2555776" y="489764"/>
            <a:ext cx="1344149" cy="1283052"/>
          </a:xfrm>
          <a:prstGeom prst="rect">
            <a:avLst/>
          </a:prstGeom>
          <a:noFill/>
        </p:spPr>
      </p:pic>
      <p:pic>
        <p:nvPicPr>
          <p:cNvPr id="15" name="поливает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978" t="62941" r="54006" b="9252"/>
          <a:stretch>
            <a:fillRect/>
          </a:stretch>
        </p:blipFill>
        <p:spPr bwMode="auto">
          <a:xfrm>
            <a:off x="179512" y="2852936"/>
            <a:ext cx="2073830" cy="1481307"/>
          </a:xfrm>
          <a:prstGeom prst="rect">
            <a:avLst/>
          </a:prstGeom>
          <a:noFill/>
        </p:spPr>
      </p:pic>
      <p:pic>
        <p:nvPicPr>
          <p:cNvPr id="16" name="одевается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71330" t="33582" r="4660" b="37221"/>
          <a:stretch>
            <a:fillRect/>
          </a:stretch>
        </p:blipFill>
        <p:spPr bwMode="auto">
          <a:xfrm>
            <a:off x="3923928" y="1988840"/>
            <a:ext cx="1419586" cy="1863207"/>
          </a:xfrm>
          <a:prstGeom prst="rect">
            <a:avLst/>
          </a:prstGeom>
          <a:noFill/>
        </p:spPr>
      </p:pic>
      <p:pic>
        <p:nvPicPr>
          <p:cNvPr id="17" name="игрушки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5141" t="33420" r="28845" b="34602"/>
          <a:stretch>
            <a:fillRect/>
          </a:stretch>
        </p:blipFill>
        <p:spPr bwMode="auto">
          <a:xfrm>
            <a:off x="2555776" y="3356992"/>
            <a:ext cx="1599830" cy="1533170"/>
          </a:xfrm>
          <a:prstGeom prst="rect">
            <a:avLst/>
          </a:prstGeom>
          <a:noFill/>
        </p:spPr>
      </p:pic>
      <p:pic>
        <p:nvPicPr>
          <p:cNvPr id="19" name="заправляет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57300" t="1119" r="5185" b="66903"/>
          <a:stretch>
            <a:fillRect/>
          </a:stretch>
        </p:blipFill>
        <p:spPr bwMode="auto">
          <a:xfrm>
            <a:off x="251520" y="4932528"/>
            <a:ext cx="1800200" cy="1656184"/>
          </a:xfrm>
          <a:prstGeom prst="rect">
            <a:avLst/>
          </a:prstGeom>
          <a:noFill/>
        </p:spPr>
      </p:pic>
      <p:pic>
        <p:nvPicPr>
          <p:cNvPr id="20" name="зарядка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0115" t="957" r="44375" b="68456"/>
          <a:stretch>
            <a:fillRect/>
          </a:stretch>
        </p:blipFill>
        <p:spPr bwMode="auto">
          <a:xfrm>
            <a:off x="5868144" y="476672"/>
            <a:ext cx="1415726" cy="1832117"/>
          </a:xfrm>
          <a:prstGeom prst="rect">
            <a:avLst/>
          </a:prstGeom>
          <a:noFill/>
        </p:spPr>
      </p:pic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Picture 2" descr="Презентация &quot;Время суток&quot;."/>
          <p:cNvPicPr>
            <a:picLocks noChangeAspect="1" noChangeArrowheads="1"/>
          </p:cNvPicPr>
          <p:nvPr/>
        </p:nvPicPr>
        <p:blipFill>
          <a:blip r:embed="rId6" cstate="print"/>
          <a:srcRect l="47667" t="49910" r="13117" b="6201"/>
          <a:stretch>
            <a:fillRect/>
          </a:stretch>
        </p:blipFill>
        <p:spPr bwMode="auto">
          <a:xfrm>
            <a:off x="0" y="0"/>
            <a:ext cx="1691680" cy="1419919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7628842" y="0"/>
            <a:ext cx="15151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Arial Black" pitchFamily="34" charset="0"/>
              </a:rPr>
              <a:t>НОЧЬ</a:t>
            </a:r>
            <a:endParaRPr lang="ru-RU" sz="32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708920"/>
            <a:ext cx="36551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  <a:latin typeface="Arial Black" pitchFamily="34" charset="0"/>
              </a:rPr>
              <a:t>Молодец</a:t>
            </a:r>
            <a:endParaRPr lang="ru-RU" sz="54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551837"/>
            <a:ext cx="7200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Узнай часть суток по расположению солнца. Выбери картинку и нажми на неё. Если задание выполнишь правильно, то картинка увеличиться и ты услышишь аплодисменты. Если допустишь ошибку – картинка исчезнет. 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92D25C2-9713-48D2-A21F-15B5FCFC789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933056"/>
            <a:ext cx="2044656" cy="19800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E20AE1F-E98F-4442-AB4A-A12F26C5AA2D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83768" y="3861048"/>
            <a:ext cx="1988148" cy="1980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7FBC848-C956-4BDE-95B5-0FBAFCCEBDFE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6256" y="3861048"/>
            <a:ext cx="2069632" cy="198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27784" y="908720"/>
            <a:ext cx="38972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Покажи, где утро?</a:t>
            </a:r>
            <a:endParaRPr lang="ru-R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49E9468-03C8-4955-84D8-DE1ED5AF9996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644008" y="3861048"/>
            <a:ext cx="2047406" cy="1980000"/>
          </a:xfrm>
          <a:prstGeom prst="rect">
            <a:avLst/>
          </a:prstGeom>
        </p:spPr>
      </p:pic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92D25C2-9713-48D2-A21F-15B5FCFC789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933056"/>
            <a:ext cx="2044656" cy="19800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49E9468-03C8-4955-84D8-DE1ED5AF9996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3861048"/>
            <a:ext cx="2047406" cy="1980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7FBC848-C956-4BDE-95B5-0FBAFCCEBDFE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6256" y="3861048"/>
            <a:ext cx="2069632" cy="198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27784" y="908720"/>
            <a:ext cx="3972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Покажи, где день?</a:t>
            </a:r>
            <a:endParaRPr lang="ru-R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E20AE1F-E98F-4442-AB4A-A12F26C5AA2D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83768" y="3861048"/>
            <a:ext cx="1988148" cy="1980000"/>
          </a:xfrm>
          <a:prstGeom prst="rect">
            <a:avLst/>
          </a:prstGeom>
        </p:spPr>
      </p:pic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92D25C2-9713-48D2-A21F-15B5FCFC789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933056"/>
            <a:ext cx="2044656" cy="19800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E20AE1F-E98F-4442-AB4A-A12F26C5AA2D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83768" y="3861048"/>
            <a:ext cx="1988148" cy="19800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49E9468-03C8-4955-84D8-DE1ED5AF9996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44008" y="3861048"/>
            <a:ext cx="2047406" cy="1980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7FBC848-C956-4BDE-95B5-0FBAFCCEBDF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3861048"/>
            <a:ext cx="2069632" cy="198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27784" y="908720"/>
            <a:ext cx="4192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Покажи, где вечер?</a:t>
            </a:r>
            <a:endParaRPr lang="ru-R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92D25C2-9713-48D2-A21F-15B5FCFC789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933056"/>
            <a:ext cx="2044656" cy="19800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E20AE1F-E98F-4442-AB4A-A12F26C5AA2D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83768" y="3861048"/>
            <a:ext cx="1988148" cy="19800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49E9468-03C8-4955-84D8-DE1ED5AF9996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44008" y="3861048"/>
            <a:ext cx="2047406" cy="1980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7FBC848-C956-4BDE-95B5-0FBAFCCEBDF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3861048"/>
            <a:ext cx="2069632" cy="198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27784" y="908720"/>
            <a:ext cx="3972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Покажи, где ночь?</a:t>
            </a:r>
            <a:endParaRPr lang="ru-R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27776" y="0"/>
            <a:ext cx="2016224" cy="302433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0"/>
            <a:ext cx="2016224" cy="302433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411760" y="0"/>
            <a:ext cx="2016224" cy="302433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016224" cy="3024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395536" y="1700808"/>
            <a:ext cx="1152128" cy="11521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668344" y="1628800"/>
            <a:ext cx="1152128" cy="11521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5292080" y="1628800"/>
            <a:ext cx="1152128" cy="11521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2843808" y="1700808"/>
            <a:ext cx="1152128" cy="11521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0" y="620688"/>
            <a:ext cx="1800200" cy="1080120"/>
          </a:xfrm>
          <a:prstGeom prst="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7343800" y="548680"/>
            <a:ext cx="1800200" cy="1080120"/>
          </a:xfrm>
          <a:prstGeom prst="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4932040" y="548680"/>
            <a:ext cx="1800200" cy="1080120"/>
          </a:xfrm>
          <a:prstGeom prst="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2483768" y="620688"/>
            <a:ext cx="1800200" cy="1080120"/>
          </a:xfrm>
          <a:prstGeom prst="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55576" y="2060848"/>
            <a:ext cx="432048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>
            <a:stCxn id="18" idx="0"/>
            <a:endCxn id="18" idx="2"/>
          </p:cNvCxnSpPr>
          <p:nvPr/>
        </p:nvCxnSpPr>
        <p:spPr>
          <a:xfrm>
            <a:off x="971600" y="206084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203848" y="2132856"/>
            <a:ext cx="432048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>
            <a:stCxn id="18" idx="1"/>
            <a:endCxn id="18" idx="3"/>
          </p:cNvCxnSpPr>
          <p:nvPr/>
        </p:nvCxnSpPr>
        <p:spPr>
          <a:xfrm>
            <a:off x="755576" y="224086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22" idx="1"/>
            <a:endCxn id="22" idx="3"/>
          </p:cNvCxnSpPr>
          <p:nvPr/>
        </p:nvCxnSpPr>
        <p:spPr>
          <a:xfrm>
            <a:off x="3203848" y="2312876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22" idx="0"/>
            <a:endCxn id="22" idx="2"/>
          </p:cNvCxnSpPr>
          <p:nvPr/>
        </p:nvCxnSpPr>
        <p:spPr>
          <a:xfrm>
            <a:off x="3419872" y="213285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8028384" y="2060848"/>
            <a:ext cx="432048" cy="3600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652120" y="2060848"/>
            <a:ext cx="432048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>
            <a:stCxn id="30" idx="0"/>
            <a:endCxn id="30" idx="2"/>
          </p:cNvCxnSpPr>
          <p:nvPr/>
        </p:nvCxnSpPr>
        <p:spPr>
          <a:xfrm>
            <a:off x="5868144" y="206084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30" idx="1"/>
            <a:endCxn id="30" idx="3"/>
          </p:cNvCxnSpPr>
          <p:nvPr/>
        </p:nvCxnSpPr>
        <p:spPr>
          <a:xfrm>
            <a:off x="5652120" y="224086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29" idx="1"/>
            <a:endCxn id="29" idx="3"/>
          </p:cNvCxnSpPr>
          <p:nvPr/>
        </p:nvCxnSpPr>
        <p:spPr>
          <a:xfrm>
            <a:off x="8028384" y="224086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29" idx="0"/>
            <a:endCxn id="29" idx="2"/>
          </p:cNvCxnSpPr>
          <p:nvPr/>
        </p:nvCxnSpPr>
        <p:spPr>
          <a:xfrm>
            <a:off x="8244408" y="206084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Солнце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4365104"/>
            <a:ext cx="864096" cy="864096"/>
          </a:xfrm>
          <a:prstGeom prst="rect">
            <a:avLst/>
          </a:prstGeom>
          <a:noFill/>
        </p:spPr>
      </p:pic>
      <p:pic>
        <p:nvPicPr>
          <p:cNvPr id="2054" name="Picture 6" descr="Sun light sunlight icon graphic Royalty Free Vector Imag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9151"/>
          <a:stretch>
            <a:fillRect/>
          </a:stretch>
        </p:blipFill>
        <p:spPr bwMode="auto">
          <a:xfrm>
            <a:off x="6516216" y="3356992"/>
            <a:ext cx="761256" cy="746021"/>
          </a:xfrm>
          <a:prstGeom prst="rect">
            <a:avLst/>
          </a:prstGeom>
          <a:noFill/>
        </p:spPr>
      </p:pic>
      <p:pic>
        <p:nvPicPr>
          <p:cNvPr id="2058" name="пр" descr="Рисунок облака » Прикольные картинки: скачать бесплатно на рабочий стол"/>
          <p:cNvPicPr>
            <a:picLocks noChangeAspect="1" noChangeArrowheads="1"/>
          </p:cNvPicPr>
          <p:nvPr/>
        </p:nvPicPr>
        <p:blipFill>
          <a:blip r:embed="rId4" cstate="print"/>
          <a:srcRect t="12000" b="16001"/>
          <a:stretch>
            <a:fillRect/>
          </a:stretch>
        </p:blipFill>
        <p:spPr bwMode="auto">
          <a:xfrm>
            <a:off x="7668344" y="3645024"/>
            <a:ext cx="1132806" cy="562592"/>
          </a:xfrm>
          <a:prstGeom prst="rect">
            <a:avLst/>
          </a:prstGeom>
          <a:noFill/>
        </p:spPr>
      </p:pic>
      <p:pic>
        <p:nvPicPr>
          <p:cNvPr id="44" name="л" descr="Рисунок облака » Прикольные картинки: скачать бесплатно на рабочий стол"/>
          <p:cNvPicPr>
            <a:picLocks noChangeAspect="1" noChangeArrowheads="1"/>
          </p:cNvPicPr>
          <p:nvPr/>
        </p:nvPicPr>
        <p:blipFill>
          <a:blip r:embed="rId4" cstate="print"/>
          <a:srcRect t="12000" b="16001"/>
          <a:stretch>
            <a:fillRect/>
          </a:stretch>
        </p:blipFill>
        <p:spPr bwMode="auto">
          <a:xfrm>
            <a:off x="467544" y="3140968"/>
            <a:ext cx="1132806" cy="562592"/>
          </a:xfrm>
          <a:prstGeom prst="rect">
            <a:avLst/>
          </a:prstGeom>
          <a:noFill/>
        </p:spPr>
      </p:pic>
      <p:pic>
        <p:nvPicPr>
          <p:cNvPr id="2060" name="Picture 12" descr="Красная луна ПНГ на Прозрачном Фоне • Скачать PNG Красная луна"/>
          <p:cNvPicPr>
            <a:picLocks noChangeAspect="1" noChangeArrowheads="1"/>
          </p:cNvPicPr>
          <p:nvPr/>
        </p:nvPicPr>
        <p:blipFill>
          <a:blip r:embed="rId5" cstate="print"/>
          <a:srcRect l="7350" t="5650" r="8651" b="5078"/>
          <a:stretch>
            <a:fillRect/>
          </a:stretch>
        </p:blipFill>
        <p:spPr bwMode="auto">
          <a:xfrm>
            <a:off x="2267744" y="4941168"/>
            <a:ext cx="576064" cy="568863"/>
          </a:xfrm>
          <a:prstGeom prst="rect">
            <a:avLst/>
          </a:prstGeom>
          <a:noFill/>
        </p:spPr>
      </p:pic>
      <p:pic>
        <p:nvPicPr>
          <p:cNvPr id="2066" name="Picture 18" descr="Спящий месяц - Солнце - Картинки PNG - Галерейка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6228184" y="4509120"/>
            <a:ext cx="576065" cy="645204"/>
          </a:xfrm>
          <a:prstGeom prst="rect">
            <a:avLst/>
          </a:prstGeom>
          <a:noFill/>
        </p:spPr>
      </p:pic>
      <p:pic>
        <p:nvPicPr>
          <p:cNvPr id="50" name="с" descr="Звезда 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52120" y="3933056"/>
            <a:ext cx="320824" cy="320824"/>
          </a:xfrm>
          <a:prstGeom prst="rect">
            <a:avLst/>
          </a:prstGeom>
          <a:noFill/>
        </p:spPr>
      </p:pic>
      <p:pic>
        <p:nvPicPr>
          <p:cNvPr id="51" name="прав" descr="Звезда 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452320" y="4653136"/>
            <a:ext cx="360040" cy="360040"/>
          </a:xfrm>
          <a:prstGeom prst="rect">
            <a:avLst/>
          </a:prstGeom>
          <a:noFill/>
        </p:spPr>
      </p:pic>
      <p:pic>
        <p:nvPicPr>
          <p:cNvPr id="52" name="ле" descr="Звезда 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835696" y="4221088"/>
            <a:ext cx="311696" cy="311696"/>
          </a:xfrm>
          <a:prstGeom prst="rect">
            <a:avLst/>
          </a:prstGeom>
          <a:noFill/>
        </p:spPr>
      </p:pic>
      <p:sp>
        <p:nvSpPr>
          <p:cNvPr id="53" name="TextBox 52"/>
          <p:cNvSpPr txBox="1"/>
          <p:nvPr/>
        </p:nvSpPr>
        <p:spPr>
          <a:xfrm>
            <a:off x="0" y="6396335"/>
            <a:ext cx="9070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Выложи соответствующие предметы на листы с частями суток.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Управляющая кнопка: далее 36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C -0.01979 -0.02639 -0.03698 -0.05671 -0.05695 -0.08264 C -0.15174 -0.20625 -0.06302 -0.07755 -0.14149 -0.19306 C -0.15729 -0.2162 -0.17049 -0.24167 -0.18455 -0.26667 C -0.19202 -0.28009 -0.19896 -0.29722 -0.20868 -0.3081 C -0.21528 -0.31528 -0.24254 -0.32708 -0.24479 -0.3287 C -0.25365 -0.33449 -0.25712 -0.33982 -0.26736 -0.34259 C -0.27483 -0.34954 -0.28351 -0.35023 -0.29149 -0.35625 C -0.30243 -0.36435 -0.31337 -0.37292 -0.32413 -0.38171 C -0.33177 -0.38796 -0.34011 -0.39352 -0.34653 -0.40232 C -0.34792 -0.4044 -0.34844 -0.40741 -0.35 -0.40926 C -0.35643 -0.41644 -0.36024 -0.41574 -0.36736 -0.4206 C -0.39184 -0.43704 -0.41545 -0.45509 -0.44149 -0.46667 C -0.44323 -0.46829 -0.44462 -0.47014 -0.44653 -0.4713 C -0.44983 -0.47338 -0.45382 -0.47315 -0.45695 -0.47593 C -0.46059 -0.47917 -0.46337 -0.48449 -0.46736 -0.48727 C -0.47049 -0.48958 -0.47761 -0.4919 -0.47761 -0.4919 C -0.48021 -0.49699 -0.48143 -0.50394 -0.48455 -0.5081 " pathEditMode="relative" ptsTypes="fffffffffffffffffA">
                                      <p:cBhvr>
                                        <p:cTn id="6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92593E-6 C 0.00208 -0.06041 0.00034 -0.12221 0.01041 -0.18147 C 0.0125 -0.2324 0.01371 -0.28518 0.01909 -0.33564 C 0.01962 -0.36481 0.02066 -0.42291 0.02066 -0.42291 " pathEditMode="relative" ptsTypes="fffA">
                                      <p:cBhvr>
                                        <p:cTn id="1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85185E-6 C 0.00625 -0.025 0.02431 -0.0419 0.03611 -0.06227 C 0.06233 -0.10695 0.08872 -0.14722 0.11719 -0.18843 C 0.12379 -0.19815 0.12934 -0.20903 0.13611 -0.21852 C 0.13976 -0.22384 0.17292 -0.26551 0.18108 -0.28056 C 0.18455 -0.28681 0.18629 -0.29468 0.18958 -0.30139 C 0.19705 -0.31597 0.20677 -0.32917 0.21545 -0.34259 C 0.22674 -0.36019 0.23611 -0.38125 0.24826 -0.39769 C 0.2599 -0.41343 0.26892 -0.4294 0.27934 -0.4463 C 0.2842 -0.4537 0.28646 -0.46366 0.29132 -0.4713 C 0.30122 -0.48658 0.30955 -0.4919 0.31892 -0.51042 C 0.32604 -0.52477 0.33212 -0.54005 0.33958 -0.55394 C 0.34774 -0.56898 0.35747 -0.58287 0.36545 -0.59769 C 0.37274 -0.61134 0.37535 -0.62685 0.38611 -0.63681 C 0.38785 -0.64074 0.38906 -0.64491 0.39132 -0.64838 C 0.3934 -0.65185 0.39635 -0.65394 0.39826 -0.65741 C 0.40017 -0.66088 0.40677 -0.68102 0.40851 -0.68519 C 0.40938 -0.68727 0.40903 -0.69028 0.41024 -0.6919 C 0.41163 -0.69352 0.41372 -0.69352 0.41545 -0.69421 C 0.41736 -0.70185 0.41528 -0.70116 0.41892 -0.70116 " pathEditMode="relative" ptsTypes="fffffffffffffffffffA">
                                      <p:cBhvr>
                                        <p:cTn id="16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C -0.0125 -0.01667 -0.01857 -0.04283 -0.02934 -0.06204 C -0.03072 -0.06435 -0.05572 -0.10695 -0.06041 -0.11482 C -0.06961 -0.13056 -0.07552 -0.14954 -0.08454 -0.16551 C -0.10052 -0.19375 -0.11684 -0.22014 -0.13454 -0.24584 C -0.14618 -0.2625 -0.16788 -0.3 -0.18281 -0.3125 C -0.19131 -0.32963 -0.17934 -0.30857 -0.19479 -0.32408 C -0.19704 -0.32639 -0.19809 -0.33033 -0.2 -0.33334 C -0.20191 -0.33634 -0.22118 -0.36829 -0.2276 -0.37477 C -0.23697 -0.38426 -0.24965 -0.38959 -0.25868 -0.4 C -0.27204 -0.41551 -0.29131 -0.44051 -0.30868 -0.44815 C -0.31597 -0.46783 -0.32621 -0.48079 -0.33802 -0.49653 C -0.34704 -0.50857 -0.35486 -0.52361 -0.36388 -0.53565 C -0.37048 -0.54445 -0.37899 -0.55324 -0.38628 -0.56088 C -0.3927 -0.56759 -0.40121 -0.57431 -0.40868 -0.57917 C -0.4151 -0.58334 -0.42482 -0.5875 -0.42934 -0.59537 C -0.4342 -0.60394 -0.43819 -0.60996 -0.44479 -0.61597 C -0.446 -0.61829 -0.4467 -0.62107 -0.44826 -0.62292 C -0.44895 -0.62361 -0.45972 -0.62986 -0.46041 -0.62986 " pathEditMode="relative" ptsTypes="ffffffffffffffffffA">
                                      <p:cBhvr>
                                        <p:cTn id="2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C 0.00521 -0.04097 0.03073 -0.08773 0.04306 -0.12639 C 0.04722 -0.13982 0.04931 -0.15417 0.05347 -0.16759 C 0.06667 -0.21065 0.08316 -0.25139 0.1 -0.2919 C 0.11702 -0.33287 0.12761 -0.37662 0.14306 -0.41829 C 0.14584 -0.43704 0.15243 -0.45301 0.15695 -0.47107 C 0.15886 -0.48611 0.16094 -0.48634 0.16372 -0.49884 C 0.16511 -0.51343 0.16563 -0.52477 0.17066 -0.53773 C 0.17361 -0.5537 0.17952 -0.56597 0.18629 -0.57917 C 0.18941 -0.58519 0.18959 -0.59306 0.19132 -0.6 C 0.19375 -0.60995 0.19827 -0.61829 0.20174 -0.62755 C 0.20261 -0.62963 0.20243 -0.63241 0.20347 -0.63426 C 0.20486 -0.63634 0.20695 -0.63727 0.20868 -0.63889 C 0.21198 -0.6456 0.21302 -0.65185 0.21719 -0.65741 " pathEditMode="relative" ptsTypes="fffffffffffffA">
                                      <p:cBhvr>
                                        <p:cTn id="26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8.88889E-6 C 0.00347 -0.01365 0.02065 -0.02754 0.02933 -0.03217 C 0.05156 -0.04398 0.07083 -0.05995 0.09149 -0.07592 C 0.12465 -0.10185 0.1585 -0.12592 0.19149 -0.15185 C 0.20763 -0.16458 0.2276 -0.17962 0.24322 -0.19536 C 0.24687 -0.19884 0.24965 -0.2037 0.25347 -0.20694 C 0.25607 -0.20949 0.25954 -0.20949 0.26215 -0.21157 C 0.28055 -0.22777 0.29392 -0.25601 0.31388 -0.26666 C 0.3302 -0.28495 0.35121 -0.29861 0.37065 -0.31041 C 0.37638 -0.31388 0.38246 -0.31574 0.38801 -0.31967 C 0.39704 -0.32615 0.41805 -0.34305 0.4276 -0.35185 C 0.43454 -0.35833 0.44218 -0.36435 0.44826 -0.37245 C 0.45798 -0.38541 0.46753 -0.40324 0.48107 -0.40925 C 0.48333 -0.41157 0.4861 -0.41319 0.48784 -0.4162 C 0.49513 -0.42731 0.48333 -0.4199 0.49479 -0.42523 C 0.50503 -0.43888 0.51701 -0.44745 0.52933 -0.4574 C 0.54947 -0.47384 0.52638 -0.45555 0.53975 -0.47129 C 0.54548 -0.478 0.55867 -0.49027 0.56562 -0.49652 C 0.56788 -0.50115 0.57013 -0.50578 0.57239 -0.51041 C 0.5736 -0.51273 0.57413 -0.51597 0.57586 -0.51736 C 0.58176 -0.52245 0.57968 -0.5199 0.58281 -0.52407 " pathEditMode="relative" ptsTypes="ffffffffffffffffffffA">
                                      <p:cBhvr>
                                        <p:cTn id="3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C 0.00173 -0.00602 0.00226 -0.01296 0.00503 -0.01829 C 0.0092 -0.02662 0.0158 -0.0338 0.02066 -0.04144 C 0.03628 -0.06597 0.05121 -0.09097 0.06719 -0.11505 C 0.07587 -0.12824 0.08385 -0.14653 0.09479 -0.15625 C 0.1 -0.1669 0.10729 -0.17523 0.11545 -0.18171 C 0.13437 -0.21667 0.15816 -0.24537 0.1809 -0.27593 C 0.20017 -0.30208 0.21753 -0.33542 0.24305 -0.35162 C 0.25191 -0.36343 0.25851 -0.37917 0.26892 -0.38843 C 0.27535 -0.40139 0.28333 -0.41644 0.29305 -0.42523 C 0.29826 -0.43565 0.30417 -0.44398 0.31198 -0.45046 C 0.31545 -0.45995 0.31858 -0.4662 0.32413 -0.47361 C 0.32604 -0.48125 0.32396 -0.48056 0.3276 -0.48056 " pathEditMode="relative" ptsTypes="ffffffffffffA">
                                      <p:cBhvr>
                                        <p:cTn id="3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96296E-6 C 0.00052 -0.07894 0.00034 -0.15787 0.00173 -0.23681 C 0.00243 -0.27315 0.00729 -0.30116 0.01041 -0.33565 C 0.01146 -0.34792 0.01389 -0.37246 0.01389 -0.37246 C 0.01337 -0.39167 0.01319 -0.41065 0.01215 -0.42986 C 0.01111 -0.44815 0.00451 -0.46204 0.00173 -0.47824 C -0.00157 -0.49815 -0.0033 -0.51829 -0.01198 -0.53565 C -0.0165 -0.55996 -0.02032 -0.58519 -0.0257 -0.60926 C -0.02778 -0.63148 -0.02917 -0.65348 -0.02917 -0.67593 " pathEditMode="relative" ptsTypes="ffffffffA">
                                      <p:cBhvr>
                                        <p:cTn id="4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0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22222E-6 -1.11111E-6 C -0.01459 -0.00972 -0.02327 -0.02083 -0.03612 -0.03449 C -0.06181 -0.0618 -0.08855 -0.08773 -0.11546 -0.11273 C -0.13751 -0.13356 -0.16546 -0.1449 -0.18455 -0.17037 C -0.18751 -0.18379 -0.19254 -0.17546 -0.20001 -0.18634 C -0.20574 -0.19514 -0.20955 -0.20555 -0.21546 -0.21389 C -0.21962 -0.22014 -0.22518 -0.22384 -0.22935 -0.22986 C -0.2349 -0.23773 -0.23924 -0.24722 -0.2448 -0.25532 C -0.25764 -0.27453 -0.2731 -0.29375 -0.28785 -0.31041 C -0.3066 -0.33171 -0.32535 -0.34884 -0.34306 -0.37245 C -0.35608 -0.38981 -0.37414 -0.40648 -0.39133 -0.4162 C -0.39792 -0.4199 -0.404 -0.42037 -0.41042 -0.42546 C -0.41389 -0.42824 -0.42067 -0.43449 -0.42067 -0.43449 C -0.42188 -0.4368 -0.42275 -0.43958 -0.42414 -0.44143 C -0.42553 -0.44328 -0.42796 -0.44398 -0.42935 -0.44606 C -0.43924 -0.4625 -0.42136 -0.44398 -0.43612 -0.45764 C -0.43837 -0.46227 -0.44306 -0.47129 -0.44306 -0.47129 " pathEditMode="relative" ptsTypes="ffffffffffffffffA">
                                      <p:cBhvr>
                                        <p:cTn id="46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5" y="1556792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Найди нужные картинки, которые соответствуют частям суток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завтрак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36099" t="74937" r="36364" b="1751"/>
          <a:stretch>
            <a:fillRect/>
          </a:stretch>
        </p:blipFill>
        <p:spPr bwMode="auto">
          <a:xfrm>
            <a:off x="7092280" y="2204864"/>
            <a:ext cx="1396212" cy="1429775"/>
          </a:xfrm>
          <a:prstGeom prst="rect">
            <a:avLst/>
          </a:prstGeom>
          <a:noFill/>
        </p:spPr>
      </p:pic>
      <p:pic>
        <p:nvPicPr>
          <p:cNvPr id="7" name="спит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7294" t="74807" r="65400" b="1880"/>
          <a:stretch>
            <a:fillRect/>
          </a:stretch>
        </p:blipFill>
        <p:spPr bwMode="auto">
          <a:xfrm>
            <a:off x="7461448" y="5013176"/>
            <a:ext cx="1394520" cy="1440160"/>
          </a:xfrm>
          <a:prstGeom prst="rect">
            <a:avLst/>
          </a:prstGeom>
          <a:noFill/>
        </p:spPr>
      </p:pic>
      <p:pic>
        <p:nvPicPr>
          <p:cNvPr id="8" name="чистит зубы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245" t="1410" r="65557" b="75277"/>
          <a:stretch>
            <a:fillRect/>
          </a:stretch>
        </p:blipFill>
        <p:spPr bwMode="auto">
          <a:xfrm>
            <a:off x="4211960" y="260648"/>
            <a:ext cx="1368152" cy="1368152"/>
          </a:xfrm>
          <a:prstGeom prst="rect">
            <a:avLst/>
          </a:prstGeom>
          <a:noFill/>
        </p:spPr>
      </p:pic>
      <p:pic>
        <p:nvPicPr>
          <p:cNvPr id="9" name="моется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8878" t="1281" r="3945" b="75406"/>
          <a:stretch>
            <a:fillRect/>
          </a:stretch>
        </p:blipFill>
        <p:spPr bwMode="auto">
          <a:xfrm>
            <a:off x="5724128" y="5071654"/>
            <a:ext cx="1331640" cy="1381682"/>
          </a:xfrm>
          <a:prstGeom prst="rect">
            <a:avLst/>
          </a:prstGeom>
          <a:noFill/>
        </p:spPr>
      </p:pic>
      <p:pic>
        <p:nvPicPr>
          <p:cNvPr id="10" name="расчесывется" descr="C:\Users\Contra\Pictures\217b1231a5285ed6968c8f540650b5e2.jpg"/>
          <p:cNvPicPr>
            <a:picLocks noChangeAspect="1" noChangeArrowheads="1"/>
          </p:cNvPicPr>
          <p:nvPr/>
        </p:nvPicPr>
        <p:blipFill>
          <a:blip r:embed="rId3" cstate="print"/>
          <a:srcRect l="67701" t="74420" r="4101" b="2268"/>
          <a:stretch>
            <a:fillRect/>
          </a:stretch>
        </p:blipFill>
        <p:spPr bwMode="auto">
          <a:xfrm>
            <a:off x="3635896" y="5013176"/>
            <a:ext cx="1368152" cy="1368152"/>
          </a:xfrm>
          <a:prstGeom prst="rect">
            <a:avLst/>
          </a:prstGeom>
          <a:noFill/>
        </p:spPr>
      </p:pic>
      <p:pic>
        <p:nvPicPr>
          <p:cNvPr id="11" name="обед" descr="C:\Users\Contra\Pictures\b1677c8e76c749a948141522447adb81.jpg"/>
          <p:cNvPicPr>
            <a:picLocks noChangeAspect="1" noChangeArrowheads="1"/>
          </p:cNvPicPr>
          <p:nvPr/>
        </p:nvPicPr>
        <p:blipFill>
          <a:blip r:embed="rId4" cstate="print"/>
          <a:srcRect l="4192" t="38308" r="72547" b="33840"/>
          <a:stretch>
            <a:fillRect/>
          </a:stretch>
        </p:blipFill>
        <p:spPr bwMode="auto">
          <a:xfrm>
            <a:off x="5538965" y="3212976"/>
            <a:ext cx="1299573" cy="1705690"/>
          </a:xfrm>
          <a:prstGeom prst="rect">
            <a:avLst/>
          </a:prstGeom>
          <a:noFill/>
        </p:spPr>
      </p:pic>
      <p:pic>
        <p:nvPicPr>
          <p:cNvPr id="12" name="платье" descr="C:\Users\Contra\Pictures\b1677c8e76c749a948141522447adb81.jpg"/>
          <p:cNvPicPr>
            <a:picLocks noChangeAspect="1" noChangeArrowheads="1"/>
          </p:cNvPicPr>
          <p:nvPr/>
        </p:nvPicPr>
        <p:blipFill>
          <a:blip r:embed="rId4" cstate="print"/>
          <a:srcRect l="65084" t="68659" r="2932" b="3489"/>
          <a:stretch>
            <a:fillRect/>
          </a:stretch>
        </p:blipFill>
        <p:spPr bwMode="auto">
          <a:xfrm>
            <a:off x="2555776" y="489764"/>
            <a:ext cx="1344149" cy="1283052"/>
          </a:xfrm>
          <a:prstGeom prst="rect">
            <a:avLst/>
          </a:prstGeom>
          <a:noFill/>
        </p:spPr>
      </p:pic>
      <p:pic>
        <p:nvPicPr>
          <p:cNvPr id="15" name="поливает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978" t="62941" r="54006" b="9252"/>
          <a:stretch>
            <a:fillRect/>
          </a:stretch>
        </p:blipFill>
        <p:spPr bwMode="auto">
          <a:xfrm>
            <a:off x="179512" y="2852936"/>
            <a:ext cx="2073830" cy="1481307"/>
          </a:xfrm>
          <a:prstGeom prst="rect">
            <a:avLst/>
          </a:prstGeom>
          <a:noFill/>
        </p:spPr>
      </p:pic>
      <p:pic>
        <p:nvPicPr>
          <p:cNvPr id="16" name="одевается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71330" t="33582" r="4660" b="37221"/>
          <a:stretch>
            <a:fillRect/>
          </a:stretch>
        </p:blipFill>
        <p:spPr bwMode="auto">
          <a:xfrm>
            <a:off x="3851920" y="1997841"/>
            <a:ext cx="1419586" cy="1863207"/>
          </a:xfrm>
          <a:prstGeom prst="rect">
            <a:avLst/>
          </a:prstGeom>
          <a:noFill/>
        </p:spPr>
      </p:pic>
      <p:pic>
        <p:nvPicPr>
          <p:cNvPr id="17" name="игрушки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5141" t="33420" r="28845" b="34602"/>
          <a:stretch>
            <a:fillRect/>
          </a:stretch>
        </p:blipFill>
        <p:spPr bwMode="auto">
          <a:xfrm>
            <a:off x="2555776" y="3356992"/>
            <a:ext cx="1599830" cy="1533170"/>
          </a:xfrm>
          <a:prstGeom prst="rect">
            <a:avLst/>
          </a:prstGeom>
          <a:noFill/>
        </p:spPr>
      </p:pic>
      <p:pic>
        <p:nvPicPr>
          <p:cNvPr id="19" name="заправляет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57300" t="1119" r="5185" b="66903"/>
          <a:stretch>
            <a:fillRect/>
          </a:stretch>
        </p:blipFill>
        <p:spPr bwMode="auto">
          <a:xfrm>
            <a:off x="251520" y="4932528"/>
            <a:ext cx="1800200" cy="1656184"/>
          </a:xfrm>
          <a:prstGeom prst="rect">
            <a:avLst/>
          </a:prstGeom>
          <a:noFill/>
        </p:spPr>
      </p:pic>
      <p:pic>
        <p:nvPicPr>
          <p:cNvPr id="20" name="заряддка" descr="C:\Users\Contra\Pictures\1eb7e38c8537c69be04b4b5d09b735bb.jpg"/>
          <p:cNvPicPr>
            <a:picLocks noChangeAspect="1" noChangeArrowheads="1"/>
          </p:cNvPicPr>
          <p:nvPr/>
        </p:nvPicPr>
        <p:blipFill>
          <a:blip r:embed="rId5" cstate="print"/>
          <a:srcRect l="30115" t="957" r="44375" b="68456"/>
          <a:stretch>
            <a:fillRect/>
          </a:stretch>
        </p:blipFill>
        <p:spPr bwMode="auto">
          <a:xfrm>
            <a:off x="5868144" y="476672"/>
            <a:ext cx="1415726" cy="1832117"/>
          </a:xfrm>
          <a:prstGeom prst="rect">
            <a:avLst/>
          </a:prstGeom>
          <a:noFill/>
        </p:spPr>
      </p:pic>
      <p:pic>
        <p:nvPicPr>
          <p:cNvPr id="22" name="Picture 2" descr="Презентация &quot;Время суток&quot;."/>
          <p:cNvPicPr>
            <a:picLocks noChangeAspect="1" noChangeArrowheads="1"/>
          </p:cNvPicPr>
          <p:nvPr/>
        </p:nvPicPr>
        <p:blipFill>
          <a:blip r:embed="rId6" cstate="print"/>
          <a:srcRect l="7084" t="5600" r="53139" b="51163"/>
          <a:stretch>
            <a:fillRect/>
          </a:stretch>
        </p:blipFill>
        <p:spPr bwMode="auto">
          <a:xfrm>
            <a:off x="1" y="0"/>
            <a:ext cx="1763687" cy="1437799"/>
          </a:xfrm>
          <a:prstGeom prst="rect">
            <a:avLst/>
          </a:prstGeom>
          <a:noFill/>
        </p:spPr>
      </p:pic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857160" y="6463656"/>
            <a:ext cx="286840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7749066" y="0"/>
            <a:ext cx="13949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Arial Black" pitchFamily="34" charset="0"/>
              </a:rPr>
              <a:t>УТРО</a:t>
            </a:r>
            <a:endParaRPr lang="ru-RU" sz="32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80</Words>
  <Application>Microsoft Office PowerPoint</Application>
  <PresentationFormat>Экран (4:3)</PresentationFormat>
  <Paragraphs>14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Contra</dc:creator>
  <cp:lastModifiedBy>Contra</cp:lastModifiedBy>
  <cp:revision>28</cp:revision>
  <dcterms:created xsi:type="dcterms:W3CDTF">2022-02-01T06:27:39Z</dcterms:created>
  <dcterms:modified xsi:type="dcterms:W3CDTF">2022-04-13T13:01:33Z</dcterms:modified>
</cp:coreProperties>
</file>