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9.jpe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646816"/>
            <a:ext cx="9144000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1" y="0"/>
            <a:ext cx="9103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№25»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77"/>
            <a:ext cx="6377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ГЕОКЭШИНГ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САДУ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215" y="6470172"/>
            <a:ext cx="437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Злобина В.А.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6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4" y="0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1775" y="1415678"/>
            <a:ext cx="66247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предмет, положенный в контейнер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прячут в интересном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например в памятнике,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важна карта местонахождения. На карте нужно отметить, где спрятали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96952"/>
            <a:ext cx="66967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поиск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приметам,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кладом может быть не предмет, а например, слово;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задумать определённое слово, затем записать его буквами на схеме;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описывается внешность одного из детей группы;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его по загаданным приметам;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является первая буква имени ребенка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остальные приметы, это Еда, Стул, Волосы и Ноги, по которым дети отгадывают слова;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прочитать то слово, которое получилось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3" y="-4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3396" y="1400289"/>
            <a:ext cx="66089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на ориентирование, и каждый находит в ней что-то свое,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выполнять всем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Найти тайник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Забрать из тайника понравившийся предмет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тайник положить предмет, взамен взятого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Написать на сайте о своей находке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178" y="3645024"/>
            <a:ext cx="4778827" cy="316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42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97783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способна вызвать огромный интерес у детей к физическим упражнениям. Дети расширяют свои знания, свой кругозор, наслаждаются окружающими видами в процессе данной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62" y="3794356"/>
            <a:ext cx="4861418" cy="30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355" y="3794356"/>
            <a:ext cx="4306713" cy="30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53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4" y="0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9695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2380"/>
            <a:ext cx="3899925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96" y="3284984"/>
            <a:ext cx="4422287" cy="3470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29067"/>
            <a:ext cx="3735526" cy="3004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208222"/>
            <a:ext cx="4311590" cy="35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5" y="0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1775" y="141567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9695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9351" y="1959831"/>
            <a:ext cx="6710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игры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адаптированного варианта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картам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схемам.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45024"/>
            <a:ext cx="4201614" cy="315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06" y="3645024"/>
            <a:ext cx="4478004" cy="309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83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" y="0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заинтересовать детей, в первые тайники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конфеты. Ребята научаться искать тайник по указанным меткам и указаниям, которые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усложняется задача - искать тайники по картам или схемам. Для этого необходимо научить детей читать карту, поэтому следующим шагом работы на подготовительном этапе проекта является обучение детей ориентироваться в пределах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участку, по схеме, по карте, посредством использования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игровых упражнений на развитие пространственных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103693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48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1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582341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возможность увлекательно провести время и испытать азарт в пределах родного города, а также,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целые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соревнования, к игре можно привлечь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они весело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удовольствием поиграют со своими детьми.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81" y="3861048"/>
            <a:ext cx="4702293" cy="290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48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1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01555"/>
            <a:ext cx="3744416" cy="5284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484784"/>
            <a:ext cx="4775637" cy="45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" y="798384"/>
            <a:ext cx="9144000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2752" y="7142"/>
            <a:ext cx="7771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Ура!!!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Клад найден!!!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77"/>
            <a:ext cx="6377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78501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из современных технологий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492896"/>
            <a:ext cx="61926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понятно, что мир не стоит на месте и новые технические возможности открывают новые формы деятельности человека. Вот Интернет. Для кого-то это возможность заработать, для кого-то – погружение в игру, а кто-то использует его как книгу или журнал. И вот в том же Интернете из нескольких других увлечений родился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 использующая возможности GPS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52340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(земля)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(тайник),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тайника в земле».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действительно смысл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игры, в которую играют миллионы жителей 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мира.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86104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краеведения. А также,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52340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01584"/>
            <a:ext cx="6768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спортивно-познавательную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3212976"/>
            <a:ext cx="5184575" cy="350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1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52340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01584"/>
            <a:ext cx="676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643" y="1689173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тайников,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2700153"/>
            <a:ext cx="4412202" cy="318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75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0"/>
            <a:ext cx="9134263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661899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276872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энтузиастов.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51"/>
          <p:cNvPicPr/>
          <p:nvPr/>
        </p:nvPicPr>
        <p:blipFill>
          <a:blip r:embed="rId3"/>
          <a:stretch/>
        </p:blipFill>
        <p:spPr>
          <a:xfrm>
            <a:off x="2843808" y="3501008"/>
            <a:ext cx="2859605" cy="2088232"/>
          </a:xfrm>
          <a:prstGeom prst="rect">
            <a:avLst/>
          </a:prstGeom>
          <a:noFill/>
        </p:spPr>
      </p:pic>
      <p:pic>
        <p:nvPicPr>
          <p:cNvPr id="12" name="Picture 15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25733" y="4221089"/>
            <a:ext cx="3221990" cy="255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11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" y="1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556792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картами-схемами,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3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3" y="-3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21265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5" y="2132856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изготавливается макет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детского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сада, участка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на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территорией учреждения). Также на этом этапе с детьми проводятся игры-занятия по ориентированию, умение работать с макетом, картой-схемой, умение определять на них местоположение различных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этом этапе педагог создает сценарий, подбирает задачи для каждого задания, и готовит все необходимое для проведения самой игры, целью которой является найти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тайник.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 детьми рассматривается карта-схема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маршрута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тайнику, дети дают ответы на вопросы связанные с предметом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местом, где спрятан тайник, делаются фотоснимки обнаруженного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результат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обобщают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знания, оформляют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7" y="1"/>
            <a:ext cx="9134263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49289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36912"/>
            <a:ext cx="65527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Образовательный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характерными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особенностями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методик, так как включает в себя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участников, интересы которых в значительной степени пересекаются или совпадают;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чётко оговариваемых правил (каждая методика имеет собственные правила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                                       -наличие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ясной, конкретной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в том объёме и тем способом, который они сами определяют;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групповую рефлексию;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642" y="1631121"/>
            <a:ext cx="63367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еще одним педагогическим инструментом в процессе воспитания и развития дошкольников.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5423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589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Programs</dc:creator>
  <cp:lastModifiedBy>RePack by Diakov</cp:lastModifiedBy>
  <cp:revision>16</cp:revision>
  <dcterms:created xsi:type="dcterms:W3CDTF">2021-06-07T14:09:30Z</dcterms:created>
  <dcterms:modified xsi:type="dcterms:W3CDTF">2021-06-07T16:45:48Z</dcterms:modified>
</cp:coreProperties>
</file>