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8" r:id="rId2"/>
    <p:sldId id="279" r:id="rId3"/>
    <p:sldId id="280" r:id="rId4"/>
    <p:sldId id="281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D86E-E6EC-4476-AA8A-7FC17A5842F5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64AB-DD68-4504-91F5-FC40FA78F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Цветочная поляна | Библиотека Лосяша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крош" descr="Крош | Библиотека Лосяша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2021467" cy="28778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83671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Интерактивная игра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для  детей 3-4 лет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«Геометрические фигуры»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2 часть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лнце" descr="Солнышко лучисто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1379645" cy="1293418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7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 descr="Цветочная поляна | Библиотека Лосяша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5796136" y="1196752"/>
            <a:ext cx="1944216" cy="1800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259632" y="2276872"/>
            <a:ext cx="2880320" cy="108012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Это треугольник!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крош" descr="Крош | Библиотека Лосяша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376264" cy="2880320"/>
          </a:xfrm>
          <a:prstGeom prst="rect">
            <a:avLst/>
          </a:prstGeom>
          <a:noFill/>
        </p:spPr>
      </p:pic>
      <p:cxnSp>
        <p:nvCxnSpPr>
          <p:cNvPr id="9" name="Прямая со стрелкой слева"/>
          <p:cNvCxnSpPr/>
          <p:nvPr/>
        </p:nvCxnSpPr>
        <p:spPr>
          <a:xfrm flipV="1">
            <a:off x="4788024" y="3068960"/>
            <a:ext cx="792088" cy="4320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вверху"/>
          <p:cNvCxnSpPr/>
          <p:nvPr/>
        </p:nvCxnSpPr>
        <p:spPr>
          <a:xfrm>
            <a:off x="6732240" y="260648"/>
            <a:ext cx="0" cy="7200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справа"/>
          <p:cNvCxnSpPr/>
          <p:nvPr/>
        </p:nvCxnSpPr>
        <p:spPr>
          <a:xfrm flipH="1" flipV="1">
            <a:off x="8100392" y="3140968"/>
            <a:ext cx="792088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переход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04462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63589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51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51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51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Цветочная поляна | Библиотека Лосяша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нак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02" t="2854" r="27209" b="63640"/>
          <a:stretch>
            <a:fillRect/>
          </a:stretch>
        </p:blipFill>
        <p:spPr bwMode="auto">
          <a:xfrm>
            <a:off x="2267744" y="260648"/>
            <a:ext cx="1728192" cy="1592560"/>
          </a:xfrm>
          <a:prstGeom prst="rect">
            <a:avLst/>
          </a:prstGeom>
          <a:noFill/>
        </p:spPr>
      </p:pic>
      <p:pic>
        <p:nvPicPr>
          <p:cNvPr id="5" name="яблоко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77085" t="37875" r="5269" b="30310"/>
          <a:stretch>
            <a:fillRect/>
          </a:stretch>
        </p:blipFill>
        <p:spPr bwMode="auto">
          <a:xfrm>
            <a:off x="7308304" y="332656"/>
            <a:ext cx="1368152" cy="1512168"/>
          </a:xfrm>
          <a:prstGeom prst="rect">
            <a:avLst/>
          </a:prstGeom>
          <a:noFill/>
        </p:spPr>
      </p:pic>
      <p:pic>
        <p:nvPicPr>
          <p:cNvPr id="11" name="Picture 2" descr="Крош | Библиотека Лосяша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01008"/>
            <a:ext cx="2376264" cy="2880320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6084168" y="1916832"/>
            <a:ext cx="2880320" cy="14047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предметы похожие на треугольник!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650" name="AutoShape 2" descr="закрытые, зонтик бесплатно значок из Noto Emoji Travel &amp;amp; Plac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закрытые, зонтик бесплатно значок из Noto Emoji Travel &amp;amp; Plac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закрытые, зонтик бесплатно значок из Noto Emoji Travel &amp;amp; Plac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закрытые, зонтик бесплатно значок из Noto Emoji Travel &amp;amp; Place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зонт" descr="закрытые, зонтик знач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64904"/>
            <a:ext cx="1564432" cy="1564433"/>
          </a:xfrm>
          <a:prstGeom prst="rect">
            <a:avLst/>
          </a:prstGeom>
          <a:noFill/>
        </p:spPr>
      </p:pic>
      <p:pic>
        <p:nvPicPr>
          <p:cNvPr id="20" name="кубики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89" t="34416" r="26511" b="36199"/>
          <a:stretch>
            <a:fillRect/>
          </a:stretch>
        </p:blipFill>
        <p:spPr bwMode="auto">
          <a:xfrm>
            <a:off x="3419872" y="3717032"/>
            <a:ext cx="1374698" cy="1512168"/>
          </a:xfrm>
          <a:prstGeom prst="rect">
            <a:avLst/>
          </a:prstGeom>
          <a:noFill/>
        </p:spPr>
      </p:pic>
      <p:pic>
        <p:nvPicPr>
          <p:cNvPr id="21" name="пирамидка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0" t="64112" r="75430" b="6503"/>
          <a:stretch>
            <a:fillRect/>
          </a:stretch>
        </p:blipFill>
        <p:spPr bwMode="auto">
          <a:xfrm>
            <a:off x="539552" y="4293096"/>
            <a:ext cx="1619672" cy="2227049"/>
          </a:xfrm>
          <a:prstGeom prst="rect">
            <a:avLst/>
          </a:prstGeom>
          <a:noFill/>
        </p:spPr>
      </p:pic>
      <p:pic>
        <p:nvPicPr>
          <p:cNvPr id="22" name="мяч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719" t="55165" r="4271" b="18122"/>
          <a:stretch>
            <a:fillRect/>
          </a:stretch>
        </p:blipFill>
        <p:spPr bwMode="auto">
          <a:xfrm>
            <a:off x="5076056" y="548680"/>
            <a:ext cx="1166530" cy="1296144"/>
          </a:xfrm>
          <a:prstGeom prst="rect">
            <a:avLst/>
          </a:prstGeom>
          <a:noFill/>
        </p:spPr>
      </p:pic>
      <p:pic>
        <p:nvPicPr>
          <p:cNvPr id="23" name="ракета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59" t="65539" r="32841" b="5076"/>
          <a:stretch>
            <a:fillRect/>
          </a:stretch>
        </p:blipFill>
        <p:spPr bwMode="auto">
          <a:xfrm>
            <a:off x="2627784" y="1844824"/>
            <a:ext cx="1636545" cy="1800200"/>
          </a:xfrm>
          <a:prstGeom prst="rect">
            <a:avLst/>
          </a:prstGeom>
          <a:noFill/>
        </p:spPr>
      </p:pic>
      <p:pic>
        <p:nvPicPr>
          <p:cNvPr id="24" name="солнце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0" t="25158" r="74640" b="48128"/>
          <a:stretch>
            <a:fillRect/>
          </a:stretch>
        </p:blipFill>
        <p:spPr bwMode="auto">
          <a:xfrm>
            <a:off x="395536" y="260648"/>
            <a:ext cx="1512168" cy="1512168"/>
          </a:xfrm>
          <a:prstGeom prst="rect">
            <a:avLst/>
          </a:prstGeom>
          <a:noFill/>
        </p:spPr>
      </p:pic>
      <p:pic>
        <p:nvPicPr>
          <p:cNvPr id="25" name="палатка" descr="задания с геометрическими фигур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589" t="14162" r="42731" b="61796"/>
          <a:stretch>
            <a:fillRect/>
          </a:stretch>
        </p:blipFill>
        <p:spPr bwMode="auto">
          <a:xfrm>
            <a:off x="5148064" y="4653136"/>
            <a:ext cx="2171733" cy="1628800"/>
          </a:xfrm>
          <a:prstGeom prst="rect">
            <a:avLst/>
          </a:prstGeom>
          <a:noFill/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707904" y="6165304"/>
            <a:ext cx="304800" cy="304800"/>
          </a:xfrm>
          <a:prstGeom prst="rect">
            <a:avLst/>
          </a:prstGeom>
        </p:spPr>
      </p:pic>
      <p:pic>
        <p:nvPicPr>
          <p:cNvPr id="27" name="ел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14" r="4340" b="62125"/>
          <a:stretch>
            <a:fillRect/>
          </a:stretch>
        </p:blipFill>
        <p:spPr bwMode="auto">
          <a:xfrm>
            <a:off x="1619672" y="3284984"/>
            <a:ext cx="1368152" cy="1800200"/>
          </a:xfrm>
          <a:prstGeom prst="rect">
            <a:avLst/>
          </a:prstGeom>
          <a:noFill/>
        </p:spPr>
      </p:pic>
      <p:pic>
        <p:nvPicPr>
          <p:cNvPr id="5125" name="часы" descr="C:\Users\Contra\Pictures\Без названия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7" t="4295" r="23343" b="5501"/>
          <a:stretch>
            <a:fillRect/>
          </a:stretch>
        </p:blipFill>
        <p:spPr bwMode="auto">
          <a:xfrm>
            <a:off x="467544" y="1772816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4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Цветочная поляна | Библиотека Лосяша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рош | Библиотека Лосяша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3068960"/>
            <a:ext cx="2376264" cy="288032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5508104" y="1988840"/>
            <a:ext cx="3456384" cy="97268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треугольниные фигуры!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жел круг"/>
          <p:cNvSpPr/>
          <p:nvPr/>
        </p:nvSpPr>
        <p:spPr>
          <a:xfrm>
            <a:off x="5580112" y="5157192"/>
            <a:ext cx="12241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ел круг"/>
          <p:cNvSpPr/>
          <p:nvPr/>
        </p:nvSpPr>
        <p:spPr>
          <a:xfrm>
            <a:off x="7884368" y="1052736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ран бол тр"/>
          <p:cNvSpPr/>
          <p:nvPr/>
        </p:nvSpPr>
        <p:spPr>
          <a:xfrm>
            <a:off x="971600" y="5085184"/>
            <a:ext cx="1224136" cy="1152128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жел бол тр"/>
          <p:cNvSpPr/>
          <p:nvPr/>
        </p:nvSpPr>
        <p:spPr>
          <a:xfrm>
            <a:off x="323528" y="908720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ал син тр"/>
          <p:cNvSpPr/>
          <p:nvPr/>
        </p:nvSpPr>
        <p:spPr>
          <a:xfrm rot="10800000">
            <a:off x="4860032" y="4365104"/>
            <a:ext cx="79208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жел мал тр"/>
          <p:cNvSpPr/>
          <p:nvPr/>
        </p:nvSpPr>
        <p:spPr>
          <a:xfrm>
            <a:off x="6516216" y="908720"/>
            <a:ext cx="576064" cy="5040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 бол тр"/>
          <p:cNvSpPr/>
          <p:nvPr/>
        </p:nvSpPr>
        <p:spPr>
          <a:xfrm rot="19605322">
            <a:off x="3416756" y="2658542"/>
            <a:ext cx="1224136" cy="11521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кр16"/>
          <p:cNvSpPr/>
          <p:nvPr/>
        </p:nvSpPr>
        <p:spPr>
          <a:xfrm>
            <a:off x="2843808" y="548680"/>
            <a:ext cx="122413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ин19"/>
          <p:cNvSpPr/>
          <p:nvPr/>
        </p:nvSpPr>
        <p:spPr>
          <a:xfrm>
            <a:off x="6156176" y="3501008"/>
            <a:ext cx="800472" cy="44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ел кв"/>
          <p:cNvSpPr/>
          <p:nvPr/>
        </p:nvSpPr>
        <p:spPr>
          <a:xfrm>
            <a:off x="899592" y="2852936"/>
            <a:ext cx="1224136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 кв"/>
          <p:cNvSpPr/>
          <p:nvPr/>
        </p:nvSpPr>
        <p:spPr>
          <a:xfrm>
            <a:off x="3347864" y="5373216"/>
            <a:ext cx="584448" cy="584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9999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Цветочная поляна | Библиотека Лосяша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рош | Библиотека Лосяша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2376264" cy="288032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211960" y="5517232"/>
            <a:ext cx="304800" cy="304800"/>
          </a:xfrm>
          <a:prstGeom prst="rect">
            <a:avLst/>
          </a:prstGeom>
        </p:spPr>
      </p:pic>
      <p:pic>
        <p:nvPicPr>
          <p:cNvPr id="8" name="солнце" descr="Солнышко лучистое">
            <a:hlinkClick r:id="" action="ppaction://noaction">
              <a:snd r:embed="rId6" name="wind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8640"/>
            <a:ext cx="2037319" cy="1909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8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1546</TotalTime>
  <Words>25</Words>
  <Application>Microsoft Office PowerPoint</Application>
  <PresentationFormat>Экран (4:3)</PresentationFormat>
  <Paragraphs>7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168</cp:revision>
  <dcterms:created xsi:type="dcterms:W3CDTF">2021-05-08T11:10:20Z</dcterms:created>
  <dcterms:modified xsi:type="dcterms:W3CDTF">2021-09-06T15:33:43Z</dcterms:modified>
</cp:coreProperties>
</file>